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08" r:id="rId4"/>
    <p:sldMasterId id="2147483732" r:id="rId5"/>
    <p:sldMasterId id="2147483744" r:id="rId6"/>
    <p:sldMasterId id="2147483756" r:id="rId7"/>
    <p:sldMasterId id="2147483768" r:id="rId8"/>
    <p:sldMasterId id="2147483792" r:id="rId9"/>
    <p:sldMasterId id="2147483947" r:id="rId10"/>
    <p:sldMasterId id="2147483960" r:id="rId11"/>
    <p:sldMasterId id="2147483984" r:id="rId12"/>
    <p:sldMasterId id="2147483996" r:id="rId13"/>
    <p:sldMasterId id="2147484008" r:id="rId14"/>
    <p:sldMasterId id="2147484020" r:id="rId15"/>
  </p:sldMasterIdLst>
  <p:notesMasterIdLst>
    <p:notesMasterId r:id="rId35"/>
  </p:notesMasterIdLst>
  <p:handoutMasterIdLst>
    <p:handoutMasterId r:id="rId36"/>
  </p:handoutMasterIdLst>
  <p:sldIdLst>
    <p:sldId id="257" r:id="rId16"/>
    <p:sldId id="258" r:id="rId17"/>
    <p:sldId id="291" r:id="rId18"/>
    <p:sldId id="262" r:id="rId19"/>
    <p:sldId id="263" r:id="rId20"/>
    <p:sldId id="265" r:id="rId21"/>
    <p:sldId id="294" r:id="rId22"/>
    <p:sldId id="266" r:id="rId23"/>
    <p:sldId id="267" r:id="rId24"/>
    <p:sldId id="268" r:id="rId25"/>
    <p:sldId id="301" r:id="rId26"/>
    <p:sldId id="297" r:id="rId27"/>
    <p:sldId id="298" r:id="rId28"/>
    <p:sldId id="299" r:id="rId29"/>
    <p:sldId id="300" r:id="rId30"/>
    <p:sldId id="270" r:id="rId31"/>
    <p:sldId id="287" r:id="rId32"/>
    <p:sldId id="289"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800"/>
    <a:srgbClr val="A50021"/>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0053" autoAdjust="0"/>
  </p:normalViewPr>
  <p:slideViewPr>
    <p:cSldViewPr>
      <p:cViewPr>
        <p:scale>
          <a:sx n="60" d="100"/>
          <a:sy n="60" d="100"/>
        </p:scale>
        <p:origin x="-1856" y="-4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5.xml"/><Relationship Id="rId31" Type="http://schemas.openxmlformats.org/officeDocument/2006/relationships/slide" Target="slides/slide16.xml"/><Relationship Id="rId32" Type="http://schemas.openxmlformats.org/officeDocument/2006/relationships/slide" Target="slides/slide17.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8.xml"/><Relationship Id="rId34" Type="http://schemas.openxmlformats.org/officeDocument/2006/relationships/slide" Target="slides/slide19.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89862-F34B-F941-9CD8-7D2C239CEE54}" type="doc">
      <dgm:prSet loTypeId="urn:microsoft.com/office/officeart/2005/8/layout/hierarchy4" loCatId="" qsTypeId="urn:microsoft.com/office/officeart/2005/8/quickstyle/simple1" qsCatId="simple" csTypeId="urn:microsoft.com/office/officeart/2005/8/colors/accent3_2" csCatId="accent3" phldr="1"/>
      <dgm:spPr/>
      <dgm:t>
        <a:bodyPr/>
        <a:lstStyle/>
        <a:p>
          <a:endParaRPr lang="en-US"/>
        </a:p>
      </dgm:t>
    </dgm:pt>
    <dgm:pt modelId="{A8FBFCDD-8E62-4F40-9770-9FE183D81CFE}">
      <dgm:prSet phldrT="[Text]"/>
      <dgm:spPr>
        <a:solidFill>
          <a:srgbClr val="264D73"/>
        </a:solidFill>
        <a:ln>
          <a:solidFill>
            <a:srgbClr val="FF6600"/>
          </a:solidFill>
        </a:ln>
      </dgm:spPr>
      <dgm:t>
        <a:bodyPr/>
        <a:lstStyle/>
        <a:p>
          <a:r>
            <a:rPr lang="en-US" dirty="0" smtClean="0">
              <a:latin typeface="Myriad Pro Cond"/>
              <a:cs typeface="Myriad Pro Cond"/>
            </a:rPr>
            <a:t>Fewer Standards</a:t>
          </a:r>
          <a:endParaRPr lang="en-US" dirty="0">
            <a:latin typeface="Myriad Pro Cond"/>
            <a:cs typeface="Myriad Pro Cond"/>
          </a:endParaRPr>
        </a:p>
      </dgm:t>
    </dgm:pt>
    <dgm:pt modelId="{2F78AF6B-C6B5-E440-9051-C5BC0AC5EB33}" type="parTrans" cxnId="{195FDBAE-544B-C249-AF89-62CFA35E49AF}">
      <dgm:prSet/>
      <dgm:spPr/>
      <dgm:t>
        <a:bodyPr/>
        <a:lstStyle/>
        <a:p>
          <a:endParaRPr lang="en-US">
            <a:solidFill>
              <a:srgbClr val="008000"/>
            </a:solidFill>
            <a:latin typeface="Myriad Pro Cond"/>
            <a:cs typeface="Myriad Pro Cond"/>
          </a:endParaRPr>
        </a:p>
      </dgm:t>
    </dgm:pt>
    <dgm:pt modelId="{CB226C6B-19BF-B24A-9E9E-563DD05CB611}" type="sibTrans" cxnId="{195FDBAE-544B-C249-AF89-62CFA35E49AF}">
      <dgm:prSet/>
      <dgm:spPr/>
      <dgm:t>
        <a:bodyPr/>
        <a:lstStyle/>
        <a:p>
          <a:endParaRPr lang="en-US">
            <a:solidFill>
              <a:srgbClr val="008000"/>
            </a:solidFill>
            <a:latin typeface="Myriad Pro Cond"/>
            <a:cs typeface="Myriad Pro Cond"/>
          </a:endParaRPr>
        </a:p>
      </dgm:t>
    </dgm:pt>
    <dgm:pt modelId="{8DCEAB6C-AFAC-D042-9DE8-ADD58FB50216}">
      <dgm:prSet phldrT="[Text]"/>
      <dgm:spPr>
        <a:solidFill>
          <a:schemeClr val="accent1">
            <a:lumMod val="75000"/>
          </a:schemeClr>
        </a:solidFill>
        <a:ln>
          <a:solidFill>
            <a:srgbClr val="FF6600"/>
          </a:solidFill>
        </a:ln>
      </dgm:spPr>
      <dgm:t>
        <a:bodyPr/>
        <a:lstStyle/>
        <a:p>
          <a:r>
            <a:rPr lang="en-US" dirty="0" smtClean="0">
              <a:latin typeface="Myriad Pro Cond"/>
              <a:cs typeface="Myriad Pro Cond"/>
            </a:rPr>
            <a:t>Holistic View</a:t>
          </a:r>
          <a:endParaRPr lang="en-US" dirty="0">
            <a:latin typeface="Myriad Pro Cond"/>
            <a:cs typeface="Myriad Pro Cond"/>
          </a:endParaRPr>
        </a:p>
      </dgm:t>
    </dgm:pt>
    <dgm:pt modelId="{114CA54A-470F-E94E-AC65-4C2C1EA0B4C3}" type="parTrans" cxnId="{1616CE85-DDC4-9243-94F7-093F6328E18F}">
      <dgm:prSet/>
      <dgm:spPr/>
      <dgm:t>
        <a:bodyPr/>
        <a:lstStyle/>
        <a:p>
          <a:endParaRPr lang="en-US">
            <a:solidFill>
              <a:srgbClr val="008000"/>
            </a:solidFill>
            <a:latin typeface="Myriad Pro Cond"/>
            <a:cs typeface="Myriad Pro Cond"/>
          </a:endParaRPr>
        </a:p>
      </dgm:t>
    </dgm:pt>
    <dgm:pt modelId="{90EDDB1C-AFE5-6A4D-8D49-1B42B44D1540}" type="sibTrans" cxnId="{1616CE85-DDC4-9243-94F7-093F6328E18F}">
      <dgm:prSet/>
      <dgm:spPr/>
      <dgm:t>
        <a:bodyPr/>
        <a:lstStyle/>
        <a:p>
          <a:endParaRPr lang="en-US">
            <a:solidFill>
              <a:srgbClr val="008000"/>
            </a:solidFill>
            <a:latin typeface="Myriad Pro Cond"/>
            <a:cs typeface="Myriad Pro Cond"/>
          </a:endParaRPr>
        </a:p>
      </dgm:t>
    </dgm:pt>
    <dgm:pt modelId="{C74CB03D-C1C9-B44D-8082-2E62EA43328E}">
      <dgm:prSet phldrT="[Text]"/>
      <dgm:spPr>
        <a:solidFill>
          <a:srgbClr val="264D73"/>
        </a:solidFill>
        <a:ln>
          <a:solidFill>
            <a:srgbClr val="FF6600"/>
          </a:solidFill>
        </a:ln>
      </dgm:spPr>
      <dgm:t>
        <a:bodyPr/>
        <a:lstStyle/>
        <a:p>
          <a:r>
            <a:rPr lang="en-US" dirty="0" smtClean="0">
              <a:latin typeface="Myriad Pro Cond"/>
              <a:cs typeface="Myriad Pro Cond"/>
            </a:rPr>
            <a:t>Combined Content Standard</a:t>
          </a:r>
          <a:endParaRPr lang="en-US" dirty="0">
            <a:latin typeface="Myriad Pro Cond"/>
            <a:cs typeface="Myriad Pro Cond"/>
          </a:endParaRPr>
        </a:p>
      </dgm:t>
    </dgm:pt>
    <dgm:pt modelId="{7ECF641F-1D13-5549-9A48-FFDF73F18073}" type="parTrans" cxnId="{1B227A0E-4636-FF4E-9B88-251663DC4D59}">
      <dgm:prSet/>
      <dgm:spPr/>
      <dgm:t>
        <a:bodyPr/>
        <a:lstStyle/>
        <a:p>
          <a:endParaRPr lang="en-US">
            <a:solidFill>
              <a:srgbClr val="008000"/>
            </a:solidFill>
            <a:latin typeface="Myriad Pro Cond"/>
            <a:cs typeface="Myriad Pro Cond"/>
          </a:endParaRPr>
        </a:p>
      </dgm:t>
    </dgm:pt>
    <dgm:pt modelId="{6029031F-A278-254D-8E83-B83D1B8668A2}" type="sibTrans" cxnId="{1B227A0E-4636-FF4E-9B88-251663DC4D59}">
      <dgm:prSet/>
      <dgm:spPr/>
      <dgm:t>
        <a:bodyPr/>
        <a:lstStyle/>
        <a:p>
          <a:endParaRPr lang="en-US">
            <a:solidFill>
              <a:srgbClr val="008000"/>
            </a:solidFill>
            <a:latin typeface="Myriad Pro Cond"/>
            <a:cs typeface="Myriad Pro Cond"/>
          </a:endParaRPr>
        </a:p>
      </dgm:t>
    </dgm:pt>
    <dgm:pt modelId="{D073E94E-8548-3E41-80B5-7919377C7F0E}">
      <dgm:prSet phldrT="[Text]"/>
      <dgm:spPr>
        <a:solidFill>
          <a:srgbClr val="264D73"/>
        </a:solidFill>
        <a:ln>
          <a:solidFill>
            <a:srgbClr val="FF6600"/>
          </a:solidFill>
        </a:ln>
      </dgm:spPr>
      <dgm:t>
        <a:bodyPr/>
        <a:lstStyle/>
        <a:p>
          <a:r>
            <a:rPr lang="en-US" dirty="0" smtClean="0">
              <a:latin typeface="Myriad Pro Cond"/>
              <a:cs typeface="Myriad Pro Cond"/>
            </a:rPr>
            <a:t>Revised Stem</a:t>
          </a:r>
          <a:endParaRPr lang="en-US" dirty="0">
            <a:latin typeface="Myriad Pro Cond"/>
            <a:cs typeface="Myriad Pro Cond"/>
          </a:endParaRPr>
        </a:p>
      </dgm:t>
    </dgm:pt>
    <dgm:pt modelId="{2D1A1EA9-228E-D848-AEA7-473A65FE1DA5}" type="parTrans" cxnId="{5F5BE224-C56B-6542-AB41-7AE1A2246FB7}">
      <dgm:prSet/>
      <dgm:spPr/>
      <dgm:t>
        <a:bodyPr/>
        <a:lstStyle/>
        <a:p>
          <a:endParaRPr lang="en-US">
            <a:solidFill>
              <a:srgbClr val="008000"/>
            </a:solidFill>
            <a:latin typeface="Myriad Pro Cond"/>
            <a:cs typeface="Myriad Pro Cond"/>
          </a:endParaRPr>
        </a:p>
      </dgm:t>
    </dgm:pt>
    <dgm:pt modelId="{585FB7B5-3101-474A-819F-CDD6BF8597A7}" type="sibTrans" cxnId="{5F5BE224-C56B-6542-AB41-7AE1A2246FB7}">
      <dgm:prSet/>
      <dgm:spPr/>
      <dgm:t>
        <a:bodyPr/>
        <a:lstStyle/>
        <a:p>
          <a:endParaRPr lang="en-US">
            <a:solidFill>
              <a:srgbClr val="008000"/>
            </a:solidFill>
            <a:latin typeface="Myriad Pro Cond"/>
            <a:cs typeface="Myriad Pro Cond"/>
          </a:endParaRPr>
        </a:p>
      </dgm:t>
    </dgm:pt>
    <dgm:pt modelId="{DE673ACB-609A-DE4D-AEAB-B16E583F7A2F}">
      <dgm:prSet phldrT="[Text]"/>
      <dgm:spPr>
        <a:solidFill>
          <a:srgbClr val="264D73"/>
        </a:solidFill>
        <a:ln>
          <a:solidFill>
            <a:srgbClr val="FF6600"/>
          </a:solidFill>
        </a:ln>
      </dgm:spPr>
      <dgm:t>
        <a:bodyPr/>
        <a:lstStyle/>
        <a:p>
          <a:r>
            <a:rPr lang="en-US" dirty="0" smtClean="0">
              <a:latin typeface="Myriad Pro Cond"/>
              <a:cs typeface="Myriad Pro Cond"/>
            </a:rPr>
            <a:t>3 Focus Areas</a:t>
          </a:r>
          <a:endParaRPr lang="en-US" dirty="0">
            <a:latin typeface="Myriad Pro Cond"/>
            <a:cs typeface="Myriad Pro Cond"/>
          </a:endParaRPr>
        </a:p>
      </dgm:t>
    </dgm:pt>
    <dgm:pt modelId="{91F0447F-FB4A-134F-A6C3-1E0FED8E742A}" type="parTrans" cxnId="{015D087C-5359-EC46-9218-B7A2D509B850}">
      <dgm:prSet/>
      <dgm:spPr/>
      <dgm:t>
        <a:bodyPr/>
        <a:lstStyle/>
        <a:p>
          <a:endParaRPr lang="en-US">
            <a:solidFill>
              <a:srgbClr val="008000"/>
            </a:solidFill>
            <a:latin typeface="Myriad Pro Cond"/>
            <a:cs typeface="Myriad Pro Cond"/>
          </a:endParaRPr>
        </a:p>
      </dgm:t>
    </dgm:pt>
    <dgm:pt modelId="{04D2A4AD-C3DA-AF42-8A10-3932E2BE3E17}" type="sibTrans" cxnId="{015D087C-5359-EC46-9218-B7A2D509B850}">
      <dgm:prSet/>
      <dgm:spPr/>
      <dgm:t>
        <a:bodyPr/>
        <a:lstStyle/>
        <a:p>
          <a:endParaRPr lang="en-US">
            <a:solidFill>
              <a:srgbClr val="008000"/>
            </a:solidFill>
            <a:latin typeface="Myriad Pro Cond"/>
            <a:cs typeface="Myriad Pro Cond"/>
          </a:endParaRPr>
        </a:p>
      </dgm:t>
    </dgm:pt>
    <dgm:pt modelId="{5659BEE5-3C87-184B-92B4-48628F0CD9E5}" type="pres">
      <dgm:prSet presAssocID="{A0589862-F34B-F941-9CD8-7D2C239CEE54}" presName="Name0" presStyleCnt="0">
        <dgm:presLayoutVars>
          <dgm:chPref val="1"/>
          <dgm:dir/>
          <dgm:animOne val="branch"/>
          <dgm:animLvl val="lvl"/>
          <dgm:resizeHandles/>
        </dgm:presLayoutVars>
      </dgm:prSet>
      <dgm:spPr/>
      <dgm:t>
        <a:bodyPr/>
        <a:lstStyle/>
        <a:p>
          <a:endParaRPr lang="en-US"/>
        </a:p>
      </dgm:t>
    </dgm:pt>
    <dgm:pt modelId="{1360343C-BE7F-EA4B-842D-FCB50AC6C805}" type="pres">
      <dgm:prSet presAssocID="{8DCEAB6C-AFAC-D042-9DE8-ADD58FB50216}" presName="vertOne" presStyleCnt="0"/>
      <dgm:spPr/>
      <dgm:t>
        <a:bodyPr/>
        <a:lstStyle/>
        <a:p>
          <a:endParaRPr lang="en-US"/>
        </a:p>
      </dgm:t>
    </dgm:pt>
    <dgm:pt modelId="{4CF4EBEB-D763-E84A-94E1-63CE6044ACF9}" type="pres">
      <dgm:prSet presAssocID="{8DCEAB6C-AFAC-D042-9DE8-ADD58FB50216}" presName="txOne" presStyleLbl="node0" presStyleIdx="0" presStyleCnt="1" custLinFactNeighborY="-36105">
        <dgm:presLayoutVars>
          <dgm:chPref val="3"/>
        </dgm:presLayoutVars>
      </dgm:prSet>
      <dgm:spPr/>
      <dgm:t>
        <a:bodyPr/>
        <a:lstStyle/>
        <a:p>
          <a:endParaRPr lang="en-US"/>
        </a:p>
      </dgm:t>
    </dgm:pt>
    <dgm:pt modelId="{2B36D751-BB80-0648-A7F0-CC536EA76370}" type="pres">
      <dgm:prSet presAssocID="{8DCEAB6C-AFAC-D042-9DE8-ADD58FB50216}" presName="parTransOne" presStyleCnt="0"/>
      <dgm:spPr/>
    </dgm:pt>
    <dgm:pt modelId="{17DE885A-E03D-2B46-92EE-14454DA32715}" type="pres">
      <dgm:prSet presAssocID="{8DCEAB6C-AFAC-D042-9DE8-ADD58FB50216}" presName="horzOne" presStyleCnt="0"/>
      <dgm:spPr/>
      <dgm:t>
        <a:bodyPr/>
        <a:lstStyle/>
        <a:p>
          <a:endParaRPr lang="en-US"/>
        </a:p>
      </dgm:t>
    </dgm:pt>
    <dgm:pt modelId="{5A136591-73E9-D44D-9A1E-5E8A68A8E1FF}" type="pres">
      <dgm:prSet presAssocID="{A8FBFCDD-8E62-4F40-9770-9FE183D81CFE}" presName="vertTwo" presStyleCnt="0"/>
      <dgm:spPr/>
    </dgm:pt>
    <dgm:pt modelId="{937EF448-8C3D-B14C-BFA1-17F7589B5F3C}" type="pres">
      <dgm:prSet presAssocID="{A8FBFCDD-8E62-4F40-9770-9FE183D81CFE}" presName="txTwo" presStyleLbl="node2" presStyleIdx="0" presStyleCnt="4">
        <dgm:presLayoutVars>
          <dgm:chPref val="3"/>
        </dgm:presLayoutVars>
      </dgm:prSet>
      <dgm:spPr/>
      <dgm:t>
        <a:bodyPr/>
        <a:lstStyle/>
        <a:p>
          <a:endParaRPr lang="en-US"/>
        </a:p>
      </dgm:t>
    </dgm:pt>
    <dgm:pt modelId="{9B567881-C911-3B41-A870-9A10F645F259}" type="pres">
      <dgm:prSet presAssocID="{A8FBFCDD-8E62-4F40-9770-9FE183D81CFE}" presName="horzTwo" presStyleCnt="0"/>
      <dgm:spPr/>
    </dgm:pt>
    <dgm:pt modelId="{98335762-7366-4145-A0A5-4E6A9C5821D3}" type="pres">
      <dgm:prSet presAssocID="{CB226C6B-19BF-B24A-9E9E-563DD05CB611}" presName="sibSpaceTwo" presStyleCnt="0"/>
      <dgm:spPr/>
    </dgm:pt>
    <dgm:pt modelId="{4EB80943-5662-2D4B-9D80-79F239082AA9}" type="pres">
      <dgm:prSet presAssocID="{C74CB03D-C1C9-B44D-8082-2E62EA43328E}" presName="vertTwo" presStyleCnt="0"/>
      <dgm:spPr/>
    </dgm:pt>
    <dgm:pt modelId="{06112EDD-5E8D-7F42-92A8-A362E1E052B2}" type="pres">
      <dgm:prSet presAssocID="{C74CB03D-C1C9-B44D-8082-2E62EA43328E}" presName="txTwo" presStyleLbl="node2" presStyleIdx="1" presStyleCnt="4">
        <dgm:presLayoutVars>
          <dgm:chPref val="3"/>
        </dgm:presLayoutVars>
      </dgm:prSet>
      <dgm:spPr/>
      <dgm:t>
        <a:bodyPr/>
        <a:lstStyle/>
        <a:p>
          <a:endParaRPr lang="en-US"/>
        </a:p>
      </dgm:t>
    </dgm:pt>
    <dgm:pt modelId="{BB203285-9198-5944-9817-45A7F3FD16D5}" type="pres">
      <dgm:prSet presAssocID="{C74CB03D-C1C9-B44D-8082-2E62EA43328E}" presName="horzTwo" presStyleCnt="0"/>
      <dgm:spPr/>
    </dgm:pt>
    <dgm:pt modelId="{1F3B1718-461E-2346-85EA-B7ECB6F5529D}" type="pres">
      <dgm:prSet presAssocID="{6029031F-A278-254D-8E83-B83D1B8668A2}" presName="sibSpaceTwo" presStyleCnt="0"/>
      <dgm:spPr/>
    </dgm:pt>
    <dgm:pt modelId="{BCA4D8E7-4B08-9848-89AF-D2E05072D5CD}" type="pres">
      <dgm:prSet presAssocID="{D073E94E-8548-3E41-80B5-7919377C7F0E}" presName="vertTwo" presStyleCnt="0"/>
      <dgm:spPr/>
    </dgm:pt>
    <dgm:pt modelId="{B0E07C74-D1BC-7B4A-ACEA-740053CC46C0}" type="pres">
      <dgm:prSet presAssocID="{D073E94E-8548-3E41-80B5-7919377C7F0E}" presName="txTwo" presStyleLbl="node2" presStyleIdx="2" presStyleCnt="4">
        <dgm:presLayoutVars>
          <dgm:chPref val="3"/>
        </dgm:presLayoutVars>
      </dgm:prSet>
      <dgm:spPr/>
      <dgm:t>
        <a:bodyPr/>
        <a:lstStyle/>
        <a:p>
          <a:endParaRPr lang="en-US"/>
        </a:p>
      </dgm:t>
    </dgm:pt>
    <dgm:pt modelId="{25054413-C9B0-BC4B-BCC1-36464921216A}" type="pres">
      <dgm:prSet presAssocID="{D073E94E-8548-3E41-80B5-7919377C7F0E}" presName="horzTwo" presStyleCnt="0"/>
      <dgm:spPr/>
    </dgm:pt>
    <dgm:pt modelId="{FA214C85-C64F-A94F-9243-13648FF05883}" type="pres">
      <dgm:prSet presAssocID="{585FB7B5-3101-474A-819F-CDD6BF8597A7}" presName="sibSpaceTwo" presStyleCnt="0"/>
      <dgm:spPr/>
    </dgm:pt>
    <dgm:pt modelId="{821F8A1C-D5A0-2443-8050-2FFA75A16EC8}" type="pres">
      <dgm:prSet presAssocID="{DE673ACB-609A-DE4D-AEAB-B16E583F7A2F}" presName="vertTwo" presStyleCnt="0"/>
      <dgm:spPr/>
    </dgm:pt>
    <dgm:pt modelId="{94D85C85-F182-F845-A221-916B5DC1DEAD}" type="pres">
      <dgm:prSet presAssocID="{DE673ACB-609A-DE4D-AEAB-B16E583F7A2F}" presName="txTwo" presStyleLbl="node2" presStyleIdx="3" presStyleCnt="4">
        <dgm:presLayoutVars>
          <dgm:chPref val="3"/>
        </dgm:presLayoutVars>
      </dgm:prSet>
      <dgm:spPr/>
      <dgm:t>
        <a:bodyPr/>
        <a:lstStyle/>
        <a:p>
          <a:endParaRPr lang="en-US"/>
        </a:p>
      </dgm:t>
    </dgm:pt>
    <dgm:pt modelId="{0E5DE3F0-F5CE-AC42-8740-897E69C34634}" type="pres">
      <dgm:prSet presAssocID="{DE673ACB-609A-DE4D-AEAB-B16E583F7A2F}" presName="horzTwo" presStyleCnt="0"/>
      <dgm:spPr/>
    </dgm:pt>
  </dgm:ptLst>
  <dgm:cxnLst>
    <dgm:cxn modelId="{192F830F-4B93-4E64-A222-38BB829F4815}" type="presOf" srcId="{A8FBFCDD-8E62-4F40-9770-9FE183D81CFE}" destId="{937EF448-8C3D-B14C-BFA1-17F7589B5F3C}" srcOrd="0" destOrd="0" presId="urn:microsoft.com/office/officeart/2005/8/layout/hierarchy4"/>
    <dgm:cxn modelId="{1B227A0E-4636-FF4E-9B88-251663DC4D59}" srcId="{8DCEAB6C-AFAC-D042-9DE8-ADD58FB50216}" destId="{C74CB03D-C1C9-B44D-8082-2E62EA43328E}" srcOrd="1" destOrd="0" parTransId="{7ECF641F-1D13-5549-9A48-FFDF73F18073}" sibTransId="{6029031F-A278-254D-8E83-B83D1B8668A2}"/>
    <dgm:cxn modelId="{C6DEAE6A-80A5-4A74-B6B7-8F9842E84671}" type="presOf" srcId="{A0589862-F34B-F941-9CD8-7D2C239CEE54}" destId="{5659BEE5-3C87-184B-92B4-48628F0CD9E5}" srcOrd="0" destOrd="0" presId="urn:microsoft.com/office/officeart/2005/8/layout/hierarchy4"/>
    <dgm:cxn modelId="{A5863716-D31C-4803-B19E-C44C22583BF1}" type="presOf" srcId="{D073E94E-8548-3E41-80B5-7919377C7F0E}" destId="{B0E07C74-D1BC-7B4A-ACEA-740053CC46C0}" srcOrd="0" destOrd="0" presId="urn:microsoft.com/office/officeart/2005/8/layout/hierarchy4"/>
    <dgm:cxn modelId="{015D087C-5359-EC46-9218-B7A2D509B850}" srcId="{8DCEAB6C-AFAC-D042-9DE8-ADD58FB50216}" destId="{DE673ACB-609A-DE4D-AEAB-B16E583F7A2F}" srcOrd="3" destOrd="0" parTransId="{91F0447F-FB4A-134F-A6C3-1E0FED8E742A}" sibTransId="{04D2A4AD-C3DA-AF42-8A10-3932E2BE3E17}"/>
    <dgm:cxn modelId="{E37E2C8B-89A0-4C9B-A01A-FA449EE75E57}" type="presOf" srcId="{8DCEAB6C-AFAC-D042-9DE8-ADD58FB50216}" destId="{4CF4EBEB-D763-E84A-94E1-63CE6044ACF9}" srcOrd="0" destOrd="0" presId="urn:microsoft.com/office/officeart/2005/8/layout/hierarchy4"/>
    <dgm:cxn modelId="{195FDBAE-544B-C249-AF89-62CFA35E49AF}" srcId="{8DCEAB6C-AFAC-D042-9DE8-ADD58FB50216}" destId="{A8FBFCDD-8E62-4F40-9770-9FE183D81CFE}" srcOrd="0" destOrd="0" parTransId="{2F78AF6B-C6B5-E440-9051-C5BC0AC5EB33}" sibTransId="{CB226C6B-19BF-B24A-9E9E-563DD05CB611}"/>
    <dgm:cxn modelId="{0D4896F9-30AF-4487-96BE-B45B24394B48}" type="presOf" srcId="{DE673ACB-609A-DE4D-AEAB-B16E583F7A2F}" destId="{94D85C85-F182-F845-A221-916B5DC1DEAD}" srcOrd="0" destOrd="0" presId="urn:microsoft.com/office/officeart/2005/8/layout/hierarchy4"/>
    <dgm:cxn modelId="{1616CE85-DDC4-9243-94F7-093F6328E18F}" srcId="{A0589862-F34B-F941-9CD8-7D2C239CEE54}" destId="{8DCEAB6C-AFAC-D042-9DE8-ADD58FB50216}" srcOrd="0" destOrd="0" parTransId="{114CA54A-470F-E94E-AC65-4C2C1EA0B4C3}" sibTransId="{90EDDB1C-AFE5-6A4D-8D49-1B42B44D1540}"/>
    <dgm:cxn modelId="{5F5BE224-C56B-6542-AB41-7AE1A2246FB7}" srcId="{8DCEAB6C-AFAC-D042-9DE8-ADD58FB50216}" destId="{D073E94E-8548-3E41-80B5-7919377C7F0E}" srcOrd="2" destOrd="0" parTransId="{2D1A1EA9-228E-D848-AEA7-473A65FE1DA5}" sibTransId="{585FB7B5-3101-474A-819F-CDD6BF8597A7}"/>
    <dgm:cxn modelId="{C2B5F9D0-EE80-4555-9AEE-94BA9B9E8B6A}" type="presOf" srcId="{C74CB03D-C1C9-B44D-8082-2E62EA43328E}" destId="{06112EDD-5E8D-7F42-92A8-A362E1E052B2}" srcOrd="0" destOrd="0" presId="urn:microsoft.com/office/officeart/2005/8/layout/hierarchy4"/>
    <dgm:cxn modelId="{1AC1BF50-604F-41F0-A17A-238DF67B5C6A}" type="presParOf" srcId="{5659BEE5-3C87-184B-92B4-48628F0CD9E5}" destId="{1360343C-BE7F-EA4B-842D-FCB50AC6C805}" srcOrd="0" destOrd="0" presId="urn:microsoft.com/office/officeart/2005/8/layout/hierarchy4"/>
    <dgm:cxn modelId="{138CB6C2-27E6-493C-9C94-5FCEA5350500}" type="presParOf" srcId="{1360343C-BE7F-EA4B-842D-FCB50AC6C805}" destId="{4CF4EBEB-D763-E84A-94E1-63CE6044ACF9}" srcOrd="0" destOrd="0" presId="urn:microsoft.com/office/officeart/2005/8/layout/hierarchy4"/>
    <dgm:cxn modelId="{134BA65E-717E-4D59-8926-8B0D01ECAE00}" type="presParOf" srcId="{1360343C-BE7F-EA4B-842D-FCB50AC6C805}" destId="{2B36D751-BB80-0648-A7F0-CC536EA76370}" srcOrd="1" destOrd="0" presId="urn:microsoft.com/office/officeart/2005/8/layout/hierarchy4"/>
    <dgm:cxn modelId="{8A71A5F7-91D2-4EF4-8DC9-48175C0DC9FC}" type="presParOf" srcId="{1360343C-BE7F-EA4B-842D-FCB50AC6C805}" destId="{17DE885A-E03D-2B46-92EE-14454DA32715}" srcOrd="2" destOrd="0" presId="urn:microsoft.com/office/officeart/2005/8/layout/hierarchy4"/>
    <dgm:cxn modelId="{39B9301A-B7C9-428C-9B3F-DD4098C64347}" type="presParOf" srcId="{17DE885A-E03D-2B46-92EE-14454DA32715}" destId="{5A136591-73E9-D44D-9A1E-5E8A68A8E1FF}" srcOrd="0" destOrd="0" presId="urn:microsoft.com/office/officeart/2005/8/layout/hierarchy4"/>
    <dgm:cxn modelId="{D5D9A6E9-2216-463B-AE3A-1A21CE11050A}" type="presParOf" srcId="{5A136591-73E9-D44D-9A1E-5E8A68A8E1FF}" destId="{937EF448-8C3D-B14C-BFA1-17F7589B5F3C}" srcOrd="0" destOrd="0" presId="urn:microsoft.com/office/officeart/2005/8/layout/hierarchy4"/>
    <dgm:cxn modelId="{9F61B598-C1D1-4FCB-AA08-3A66F1B1F128}" type="presParOf" srcId="{5A136591-73E9-D44D-9A1E-5E8A68A8E1FF}" destId="{9B567881-C911-3B41-A870-9A10F645F259}" srcOrd="1" destOrd="0" presId="urn:microsoft.com/office/officeart/2005/8/layout/hierarchy4"/>
    <dgm:cxn modelId="{E217665E-8529-4F15-B887-45EC9DDF2F0D}" type="presParOf" srcId="{17DE885A-E03D-2B46-92EE-14454DA32715}" destId="{98335762-7366-4145-A0A5-4E6A9C5821D3}" srcOrd="1" destOrd="0" presId="urn:microsoft.com/office/officeart/2005/8/layout/hierarchy4"/>
    <dgm:cxn modelId="{F9BFF007-22AF-467B-B7B6-7F011CE2B428}" type="presParOf" srcId="{17DE885A-E03D-2B46-92EE-14454DA32715}" destId="{4EB80943-5662-2D4B-9D80-79F239082AA9}" srcOrd="2" destOrd="0" presId="urn:microsoft.com/office/officeart/2005/8/layout/hierarchy4"/>
    <dgm:cxn modelId="{02181282-58B3-4C62-BAF9-36E1185F6090}" type="presParOf" srcId="{4EB80943-5662-2D4B-9D80-79F239082AA9}" destId="{06112EDD-5E8D-7F42-92A8-A362E1E052B2}" srcOrd="0" destOrd="0" presId="urn:microsoft.com/office/officeart/2005/8/layout/hierarchy4"/>
    <dgm:cxn modelId="{16A6E17A-760C-4EDF-8692-F0520F64ECE1}" type="presParOf" srcId="{4EB80943-5662-2D4B-9D80-79F239082AA9}" destId="{BB203285-9198-5944-9817-45A7F3FD16D5}" srcOrd="1" destOrd="0" presId="urn:microsoft.com/office/officeart/2005/8/layout/hierarchy4"/>
    <dgm:cxn modelId="{1F523458-E28A-488B-B8CC-B1F8FD01C6B7}" type="presParOf" srcId="{17DE885A-E03D-2B46-92EE-14454DA32715}" destId="{1F3B1718-461E-2346-85EA-B7ECB6F5529D}" srcOrd="3" destOrd="0" presId="urn:microsoft.com/office/officeart/2005/8/layout/hierarchy4"/>
    <dgm:cxn modelId="{7B9FA84C-6A96-4EA5-B4D7-9048604223F6}" type="presParOf" srcId="{17DE885A-E03D-2B46-92EE-14454DA32715}" destId="{BCA4D8E7-4B08-9848-89AF-D2E05072D5CD}" srcOrd="4" destOrd="0" presId="urn:microsoft.com/office/officeart/2005/8/layout/hierarchy4"/>
    <dgm:cxn modelId="{4798F1A8-0274-45A7-81F0-4C559FDBE066}" type="presParOf" srcId="{BCA4D8E7-4B08-9848-89AF-D2E05072D5CD}" destId="{B0E07C74-D1BC-7B4A-ACEA-740053CC46C0}" srcOrd="0" destOrd="0" presId="urn:microsoft.com/office/officeart/2005/8/layout/hierarchy4"/>
    <dgm:cxn modelId="{7FEF74FE-6E39-49FA-9C56-9D596A57DA39}" type="presParOf" srcId="{BCA4D8E7-4B08-9848-89AF-D2E05072D5CD}" destId="{25054413-C9B0-BC4B-BCC1-36464921216A}" srcOrd="1" destOrd="0" presId="urn:microsoft.com/office/officeart/2005/8/layout/hierarchy4"/>
    <dgm:cxn modelId="{C79D778A-D757-43A0-8444-8F418898A0A9}" type="presParOf" srcId="{17DE885A-E03D-2B46-92EE-14454DA32715}" destId="{FA214C85-C64F-A94F-9243-13648FF05883}" srcOrd="5" destOrd="0" presId="urn:microsoft.com/office/officeart/2005/8/layout/hierarchy4"/>
    <dgm:cxn modelId="{650145ED-CE93-4CF9-B007-267C2DB37FD7}" type="presParOf" srcId="{17DE885A-E03D-2B46-92EE-14454DA32715}" destId="{821F8A1C-D5A0-2443-8050-2FFA75A16EC8}" srcOrd="6" destOrd="0" presId="urn:microsoft.com/office/officeart/2005/8/layout/hierarchy4"/>
    <dgm:cxn modelId="{63B35693-47ED-4C65-8F9C-FF61893DB2C4}" type="presParOf" srcId="{821F8A1C-D5A0-2443-8050-2FFA75A16EC8}" destId="{94D85C85-F182-F845-A221-916B5DC1DEAD}" srcOrd="0" destOrd="0" presId="urn:microsoft.com/office/officeart/2005/8/layout/hierarchy4"/>
    <dgm:cxn modelId="{AB35F45D-33FE-4F73-8768-9681354F90C6}" type="presParOf" srcId="{821F8A1C-D5A0-2443-8050-2FFA75A16EC8}" destId="{0E5DE3F0-F5CE-AC42-8740-897E69C34634}" srcOrd="1" destOrd="0" presId="urn:microsoft.com/office/officeart/2005/8/layout/hierarchy4"/>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4EBEB-D763-E84A-94E1-63CE6044ACF9}">
      <dsp:nvSpPr>
        <dsp:cNvPr id="0" name=""/>
        <dsp:cNvSpPr/>
      </dsp:nvSpPr>
      <dsp:spPr>
        <a:xfrm>
          <a:off x="1330" y="0"/>
          <a:ext cx="8226939" cy="1506439"/>
        </a:xfrm>
        <a:prstGeom prst="roundRect">
          <a:avLst>
            <a:gd name="adj" fmla="val 10000"/>
          </a:avLst>
        </a:prstGeom>
        <a:solidFill>
          <a:schemeClr val="accent1">
            <a:lumMod val="75000"/>
          </a:schemeClr>
        </a:solidFill>
        <a:ln w="25400" cap="flat" cmpd="sng" algn="ctr">
          <a:solidFill>
            <a:srgbClr val="FF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latin typeface="Myriad Pro Cond"/>
              <a:cs typeface="Myriad Pro Cond"/>
            </a:rPr>
            <a:t>Holistic View</a:t>
          </a:r>
          <a:endParaRPr lang="en-US" sz="6500" kern="1200" dirty="0">
            <a:latin typeface="Myriad Pro Cond"/>
            <a:cs typeface="Myriad Pro Cond"/>
          </a:endParaRPr>
        </a:p>
      </dsp:txBody>
      <dsp:txXfrm>
        <a:off x="45452" y="44122"/>
        <a:ext cx="8138695" cy="1418195"/>
      </dsp:txXfrm>
    </dsp:sp>
    <dsp:sp modelId="{937EF448-8C3D-B14C-BFA1-17F7589B5F3C}">
      <dsp:nvSpPr>
        <dsp:cNvPr id="0" name=""/>
        <dsp:cNvSpPr/>
      </dsp:nvSpPr>
      <dsp:spPr>
        <a:xfrm>
          <a:off x="1330" y="1722732"/>
          <a:ext cx="1934840" cy="1506439"/>
        </a:xfrm>
        <a:prstGeom prst="roundRect">
          <a:avLst>
            <a:gd name="adj" fmla="val 10000"/>
          </a:avLst>
        </a:prstGeom>
        <a:solidFill>
          <a:srgbClr val="264D73"/>
        </a:solidFill>
        <a:ln w="25400" cap="flat" cmpd="sng" algn="ctr">
          <a:solidFill>
            <a:srgbClr val="FF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latin typeface="Myriad Pro Cond"/>
              <a:cs typeface="Myriad Pro Cond"/>
            </a:rPr>
            <a:t>Fewer Standards</a:t>
          </a:r>
          <a:endParaRPr lang="en-US" sz="2700" kern="1200" dirty="0">
            <a:latin typeface="Myriad Pro Cond"/>
            <a:cs typeface="Myriad Pro Cond"/>
          </a:endParaRPr>
        </a:p>
      </dsp:txBody>
      <dsp:txXfrm>
        <a:off x="45452" y="1766854"/>
        <a:ext cx="1846596" cy="1418195"/>
      </dsp:txXfrm>
    </dsp:sp>
    <dsp:sp modelId="{06112EDD-5E8D-7F42-92A8-A362E1E052B2}">
      <dsp:nvSpPr>
        <dsp:cNvPr id="0" name=""/>
        <dsp:cNvSpPr/>
      </dsp:nvSpPr>
      <dsp:spPr>
        <a:xfrm>
          <a:off x="2098696" y="1722732"/>
          <a:ext cx="1934840" cy="1506439"/>
        </a:xfrm>
        <a:prstGeom prst="roundRect">
          <a:avLst>
            <a:gd name="adj" fmla="val 10000"/>
          </a:avLst>
        </a:prstGeom>
        <a:solidFill>
          <a:srgbClr val="264D73"/>
        </a:solidFill>
        <a:ln w="25400" cap="flat" cmpd="sng" algn="ctr">
          <a:solidFill>
            <a:srgbClr val="FF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latin typeface="Myriad Pro Cond"/>
              <a:cs typeface="Myriad Pro Cond"/>
            </a:rPr>
            <a:t>Combined Content Standard</a:t>
          </a:r>
          <a:endParaRPr lang="en-US" sz="2700" kern="1200" dirty="0">
            <a:latin typeface="Myriad Pro Cond"/>
            <a:cs typeface="Myriad Pro Cond"/>
          </a:endParaRPr>
        </a:p>
      </dsp:txBody>
      <dsp:txXfrm>
        <a:off x="2142818" y="1766854"/>
        <a:ext cx="1846596" cy="1418195"/>
      </dsp:txXfrm>
    </dsp:sp>
    <dsp:sp modelId="{B0E07C74-D1BC-7B4A-ACEA-740053CC46C0}">
      <dsp:nvSpPr>
        <dsp:cNvPr id="0" name=""/>
        <dsp:cNvSpPr/>
      </dsp:nvSpPr>
      <dsp:spPr>
        <a:xfrm>
          <a:off x="4196063" y="1722732"/>
          <a:ext cx="1934840" cy="1506439"/>
        </a:xfrm>
        <a:prstGeom prst="roundRect">
          <a:avLst>
            <a:gd name="adj" fmla="val 10000"/>
          </a:avLst>
        </a:prstGeom>
        <a:solidFill>
          <a:srgbClr val="264D73"/>
        </a:solidFill>
        <a:ln w="25400" cap="flat" cmpd="sng" algn="ctr">
          <a:solidFill>
            <a:srgbClr val="FF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latin typeface="Myriad Pro Cond"/>
              <a:cs typeface="Myriad Pro Cond"/>
            </a:rPr>
            <a:t>Revised Stem</a:t>
          </a:r>
          <a:endParaRPr lang="en-US" sz="2700" kern="1200" dirty="0">
            <a:latin typeface="Myriad Pro Cond"/>
            <a:cs typeface="Myriad Pro Cond"/>
          </a:endParaRPr>
        </a:p>
      </dsp:txBody>
      <dsp:txXfrm>
        <a:off x="4240185" y="1766854"/>
        <a:ext cx="1846596" cy="1418195"/>
      </dsp:txXfrm>
    </dsp:sp>
    <dsp:sp modelId="{94D85C85-F182-F845-A221-916B5DC1DEAD}">
      <dsp:nvSpPr>
        <dsp:cNvPr id="0" name=""/>
        <dsp:cNvSpPr/>
      </dsp:nvSpPr>
      <dsp:spPr>
        <a:xfrm>
          <a:off x="6293429" y="1722732"/>
          <a:ext cx="1934840" cy="1506439"/>
        </a:xfrm>
        <a:prstGeom prst="roundRect">
          <a:avLst>
            <a:gd name="adj" fmla="val 10000"/>
          </a:avLst>
        </a:prstGeom>
        <a:solidFill>
          <a:srgbClr val="264D73"/>
        </a:solidFill>
        <a:ln w="25400" cap="flat" cmpd="sng" algn="ctr">
          <a:solidFill>
            <a:srgbClr val="FF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latin typeface="Myriad Pro Cond"/>
              <a:cs typeface="Myriad Pro Cond"/>
            </a:rPr>
            <a:t>3 Focus Areas</a:t>
          </a:r>
          <a:endParaRPr lang="en-US" sz="2700" kern="1200" dirty="0">
            <a:latin typeface="Myriad Pro Cond"/>
            <a:cs typeface="Myriad Pro Cond"/>
          </a:endParaRPr>
        </a:p>
      </dsp:txBody>
      <dsp:txXfrm>
        <a:off x="6337551" y="1766854"/>
        <a:ext cx="1846596" cy="14181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07AE5E-D1CA-41B1-B22B-814567F09C35}" type="datetimeFigureOut">
              <a:rPr lang="en-US" smtClean="0"/>
              <a:t>4/8/14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F4F449-0EAB-4B57-BF96-6E96DE4404EC}" type="slidenum">
              <a:rPr lang="en-US" smtClean="0"/>
              <a:t>‹#›</a:t>
            </a:fld>
            <a:endParaRPr lang="en-US"/>
          </a:p>
        </p:txBody>
      </p:sp>
    </p:spTree>
    <p:extLst>
      <p:ext uri="{BB962C8B-B14F-4D97-AF65-F5344CB8AC3E}">
        <p14:creationId xmlns:p14="http://schemas.microsoft.com/office/powerpoint/2010/main" val="3570060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899FF6-6C9D-421C-BFE3-FAF25624A067}" type="datetimeFigureOut">
              <a:rPr lang="en-US" smtClean="0"/>
              <a:pPr/>
              <a:t>4/8/14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AA6991-6786-4D52-AE08-9CCCFF015D2E}" type="slidenum">
              <a:rPr lang="en-US" smtClean="0"/>
              <a:pPr/>
              <a:t>‹#›</a:t>
            </a:fld>
            <a:endParaRPr lang="en-US"/>
          </a:p>
        </p:txBody>
      </p:sp>
    </p:spTree>
    <p:extLst>
      <p:ext uri="{BB962C8B-B14F-4D97-AF65-F5344CB8AC3E}">
        <p14:creationId xmlns:p14="http://schemas.microsoft.com/office/powerpoint/2010/main" val="241056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3DE512-566D-4674-A91A-FD70289A5E6A}"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20627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b="1" dirty="0" smtClean="0"/>
              <a:t>Fewer standards: </a:t>
            </a:r>
            <a:r>
              <a:rPr lang="en-US" dirty="0" smtClean="0"/>
              <a:t>Seven standards emerged from the study of research literature about professional learning.  They were included in earlier editions of the standards, and are now more clearly defined, and some aspects are more prominent.</a:t>
            </a:r>
          </a:p>
          <a:p>
            <a:endParaRPr lang="en-US" dirty="0" smtClean="0"/>
          </a:p>
          <a:p>
            <a:r>
              <a:rPr lang="en-US" b="1" dirty="0" smtClean="0"/>
              <a:t>Holistic view: </a:t>
            </a:r>
            <a:r>
              <a:rPr lang="en-US" dirty="0" smtClean="0"/>
              <a:t>The standards work in partnership with one another. Focusing on some rather than all standards may contribute to the failure of professional learning to deliver on its promised results. </a:t>
            </a:r>
          </a:p>
          <a:p>
            <a:endParaRPr lang="en-US" dirty="0" smtClean="0"/>
          </a:p>
          <a:p>
            <a:r>
              <a:rPr lang="en-US" b="1" dirty="0" smtClean="0"/>
              <a:t>Combined content standard: </a:t>
            </a:r>
            <a:r>
              <a:rPr lang="en-US" dirty="0" smtClean="0"/>
              <a:t>The Outcomes standard that incorporates two dimensions, student learning outcomes and educator performance expectations. </a:t>
            </a:r>
          </a:p>
          <a:p>
            <a:endParaRPr lang="en-US" dirty="0" smtClean="0"/>
          </a:p>
          <a:p>
            <a:r>
              <a:rPr lang="en-US" b="1" dirty="0" smtClean="0"/>
              <a:t>Revised stem: </a:t>
            </a:r>
            <a:r>
              <a:rPr lang="en-US" dirty="0" smtClean="0"/>
              <a:t>This stem confirms the link between educator practice and results for students, and also emphasizes equity of results. The use of “all” is intentional to elevate the significance of ensuring the success of every student. </a:t>
            </a:r>
          </a:p>
          <a:p>
            <a:endParaRPr lang="en-US" dirty="0" smtClean="0"/>
          </a:p>
          <a:p>
            <a:r>
              <a:rPr lang="en-US" b="1" dirty="0" smtClean="0"/>
              <a:t>Three areas of focus: </a:t>
            </a:r>
            <a:r>
              <a:rPr lang="en-US" dirty="0" smtClean="0"/>
              <a:t>The Standards for Professional Learning describe the context, processes, and content for effective professional learning. Learning Communities, Leadership, and Resources standards define the essential conditions for effective professional learning. Data, Learning Designs, and Implementation standards describe the attributes of educator learning processes that define quality and effectiveness of professional learning. The single content standard, Outcomes, identifies the essential content of professional learning.</a:t>
            </a:r>
          </a:p>
          <a:p>
            <a:pPr eaLnBrk="1" hangingPunct="1">
              <a:spcBef>
                <a:spcPct val="0"/>
              </a:spcBef>
            </a:pPr>
            <a:endParaRPr lang="en-US" dirty="0">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09" indent="-285734" eaLnBrk="0" hangingPunct="0">
              <a:defRPr sz="4200">
                <a:solidFill>
                  <a:srgbClr val="000000"/>
                </a:solidFill>
                <a:latin typeface="Gill Sans" charset="0"/>
                <a:ea typeface="ヒラギノ角ゴ ProN W3" charset="0"/>
                <a:cs typeface="ヒラギノ角ゴ ProN W3" charset="0"/>
                <a:sym typeface="Gill Sans" charset="0"/>
              </a:defRPr>
            </a:lvl2pPr>
            <a:lvl3pPr marL="1142937" indent="-228587" eaLnBrk="0" hangingPunct="0">
              <a:defRPr sz="4200">
                <a:solidFill>
                  <a:srgbClr val="000000"/>
                </a:solidFill>
                <a:latin typeface="Gill Sans" charset="0"/>
                <a:ea typeface="ヒラギノ角ゴ ProN W3" charset="0"/>
                <a:cs typeface="ヒラギノ角ゴ ProN W3" charset="0"/>
                <a:sym typeface="Gill Sans" charset="0"/>
              </a:defRPr>
            </a:lvl3pPr>
            <a:lvl4pPr marL="1600112" indent="-228587" eaLnBrk="0" hangingPunct="0">
              <a:defRPr sz="4200">
                <a:solidFill>
                  <a:srgbClr val="000000"/>
                </a:solidFill>
                <a:latin typeface="Gill Sans" charset="0"/>
                <a:ea typeface="ヒラギノ角ゴ ProN W3" charset="0"/>
                <a:cs typeface="ヒラギノ角ゴ ProN W3" charset="0"/>
                <a:sym typeface="Gill Sans" charset="0"/>
              </a:defRPr>
            </a:lvl4pPr>
            <a:lvl5pPr marL="2057287" indent="-228587" eaLnBrk="0" hangingPunct="0">
              <a:defRPr sz="4200">
                <a:solidFill>
                  <a:srgbClr val="000000"/>
                </a:solidFill>
                <a:latin typeface="Gill Sans" charset="0"/>
                <a:ea typeface="ヒラギノ角ゴ ProN W3" charset="0"/>
                <a:cs typeface="ヒラギノ角ゴ ProN W3" charset="0"/>
                <a:sym typeface="Gill Sans" charset="0"/>
              </a:defRPr>
            </a:lvl5pPr>
            <a:lvl6pPr marL="2514461" indent="-228587"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635" indent="-228587"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8810" indent="-228587"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5985" indent="-228587"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A5766C8A-F2C2-B34E-8795-CC120746051D}" type="slidenum">
              <a:rPr lang="en-US" sz="1200"/>
              <a:pPr eaLnBrk="1" hangingPunct="1"/>
              <a:t>8</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Handout – a Scavenger Hunt –our HO 3.1</a:t>
            </a:r>
            <a:endParaRPr lang="en-US" dirty="0"/>
          </a:p>
        </p:txBody>
      </p:sp>
      <p:sp>
        <p:nvSpPr>
          <p:cNvPr id="4" name="Slide Number Placeholder 3"/>
          <p:cNvSpPr>
            <a:spLocks noGrp="1"/>
          </p:cNvSpPr>
          <p:nvPr>
            <p:ph type="sldNum" sz="quarter" idx="10"/>
          </p:nvPr>
        </p:nvSpPr>
        <p:spPr/>
        <p:txBody>
          <a:bodyPr/>
          <a:lstStyle/>
          <a:p>
            <a:fld id="{E83DE512-566D-4674-A91A-FD70289A5E6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461047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Reference</a:t>
            </a:r>
            <a:r>
              <a:rPr lang="en-US" baseline="0" dirty="0" smtClean="0"/>
              <a:t> pages . 12 – 20 and 62-63 of </a:t>
            </a:r>
            <a:r>
              <a:rPr lang="en-US" i="1" baseline="0" dirty="0" smtClean="0"/>
              <a:t>Standards for Professional Learning, </a:t>
            </a:r>
            <a:r>
              <a:rPr lang="en-US" i="0" baseline="0" dirty="0" smtClean="0"/>
              <a:t> Learning Forward Publication</a:t>
            </a:r>
          </a:p>
          <a:p>
            <a:r>
              <a:rPr lang="en-US" i="0" baseline="0" dirty="0" smtClean="0"/>
              <a:t>Professional Learning Unit 4 – Standards for Professional Learning p. 12 – 31 –see link in resource slide.</a:t>
            </a:r>
            <a:endParaRPr lang="en-US" dirty="0"/>
          </a:p>
        </p:txBody>
      </p:sp>
      <p:sp>
        <p:nvSpPr>
          <p:cNvPr id="4" name="Slide Number Placeholder 3"/>
          <p:cNvSpPr>
            <a:spLocks noGrp="1"/>
          </p:cNvSpPr>
          <p:nvPr>
            <p:ph type="sldNum" sz="quarter" idx="10"/>
          </p:nvPr>
        </p:nvSpPr>
        <p:spPr/>
        <p:txBody>
          <a:bodyPr/>
          <a:lstStyle/>
          <a:p>
            <a:fld id="{E83DE512-566D-4674-A91A-FD70289A5E6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696297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3DE512-566D-4674-A91A-FD70289A5E6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777914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Chart</a:t>
            </a:r>
            <a:r>
              <a:rPr lang="en-US" baseline="0" dirty="0" smtClean="0"/>
              <a:t> paper for group to use to showcase. </a:t>
            </a:r>
            <a:r>
              <a:rPr lang="en-US" dirty="0" smtClean="0"/>
              <a:t>Sharing window-pane – 3 minute</a:t>
            </a:r>
            <a:r>
              <a:rPr lang="en-US" baseline="0" dirty="0" smtClean="0"/>
              <a:t> time limit</a:t>
            </a:r>
            <a:endParaRPr lang="en-US" dirty="0"/>
          </a:p>
        </p:txBody>
      </p:sp>
      <p:sp>
        <p:nvSpPr>
          <p:cNvPr id="4" name="Slide Number Placeholder 3"/>
          <p:cNvSpPr>
            <a:spLocks noGrp="1"/>
          </p:cNvSpPr>
          <p:nvPr>
            <p:ph type="sldNum" sz="quarter" idx="10"/>
          </p:nvPr>
        </p:nvSpPr>
        <p:spPr/>
        <p:txBody>
          <a:bodyPr/>
          <a:lstStyle/>
          <a:p>
            <a:fld id="{E83DE512-566D-4674-A91A-FD70289A5E6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490229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Use</a:t>
            </a:r>
            <a:r>
              <a:rPr lang="en-US" baseline="0" dirty="0" smtClean="0"/>
              <a:t> Standards for Professional Learning Fact Sheet 2013 – 14 –(KSDE and LF KS) whatever the current version is as of April 2014</a:t>
            </a:r>
            <a:endParaRPr lang="en-US" dirty="0"/>
          </a:p>
        </p:txBody>
      </p:sp>
      <p:sp>
        <p:nvSpPr>
          <p:cNvPr id="4" name="Slide Number Placeholder 3"/>
          <p:cNvSpPr>
            <a:spLocks noGrp="1"/>
          </p:cNvSpPr>
          <p:nvPr>
            <p:ph type="sldNum" sz="quarter" idx="10"/>
          </p:nvPr>
        </p:nvSpPr>
        <p:spPr/>
        <p:txBody>
          <a:bodyPr/>
          <a:lstStyle/>
          <a:p>
            <a:fld id="{E83DE512-566D-4674-A91A-FD70289A5E6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824267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E98669-C879-4E85-AA38-1E67BC023B02}" type="datetimeFigureOut">
              <a:rPr lang="en-US" smtClean="0"/>
              <a:pPr/>
              <a:t>4/8/14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ED8C3-A9DA-41E3-BB0B-8F67642064CC}" type="slidenum">
              <a:rPr lang="en-US" smtClean="0"/>
              <a:pPr/>
              <a:t>‹#›</a:t>
            </a:fld>
            <a:endParaRPr lang="en-US"/>
          </a:p>
        </p:txBody>
      </p:sp>
    </p:spTree>
    <p:extLst>
      <p:ext uri="{BB962C8B-B14F-4D97-AF65-F5344CB8AC3E}">
        <p14:creationId xmlns:p14="http://schemas.microsoft.com/office/powerpoint/2010/main" val="1741278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98669-C879-4E85-AA38-1E67BC023B02}" type="datetimeFigureOut">
              <a:rPr lang="en-US" smtClean="0"/>
              <a:pPr/>
              <a:t>4/8/14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ED8C3-A9DA-41E3-BB0B-8F67642064CC}" type="slidenum">
              <a:rPr lang="en-US" smtClean="0"/>
              <a:pPr/>
              <a:t>‹#›</a:t>
            </a:fld>
            <a:endParaRPr lang="en-US"/>
          </a:p>
        </p:txBody>
      </p:sp>
    </p:spTree>
    <p:extLst>
      <p:ext uri="{BB962C8B-B14F-4D97-AF65-F5344CB8AC3E}">
        <p14:creationId xmlns:p14="http://schemas.microsoft.com/office/powerpoint/2010/main" val="28010347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425"/>
            <a:ext cx="2133600" cy="365125"/>
          </a:xfrm>
          <a:prstGeom prst="rect">
            <a:avLst/>
          </a:prstGeom>
        </p:spPr>
        <p:txBody>
          <a:bodyPr/>
          <a:lstStyle/>
          <a:p>
            <a:pPr defTabSz="457200"/>
            <a:fld id="{77D951C1-5332-F947-B503-4109FA8FCE99}" type="datetime1">
              <a:rPr lang="en-US" smtClean="0">
                <a:solidFill>
                  <a:prstClr val="black"/>
                </a:solidFill>
              </a:rPr>
              <a:pPr defTabSz="457200"/>
              <a:t>4/8/14</a:t>
            </a:fld>
            <a:endParaRPr lang="en-US" dirty="0">
              <a:solidFill>
                <a:prstClr val="black"/>
              </a:solidFill>
            </a:endParaRPr>
          </a:p>
        </p:txBody>
      </p:sp>
      <p:sp>
        <p:nvSpPr>
          <p:cNvPr id="5" name="Footer Placeholder 4"/>
          <p:cNvSpPr>
            <a:spLocks noGrp="1"/>
          </p:cNvSpPr>
          <p:nvPr>
            <p:ph type="ftr" sz="quarter" idx="11"/>
          </p:nvPr>
        </p:nvSpPr>
        <p:spPr>
          <a:xfrm>
            <a:off x="3124200" y="6356425"/>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C5AF24-868F-1342-A401-1DF1AB97F0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723034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25"/>
            <a:ext cx="2133600" cy="365125"/>
          </a:xfrm>
          <a:prstGeom prst="rect">
            <a:avLst/>
          </a:prstGeom>
        </p:spPr>
        <p:txBody>
          <a:bodyPr/>
          <a:lstStyle/>
          <a:p>
            <a:pPr defTabSz="457200"/>
            <a:fld id="{E10067A0-D934-E349-837D-4E77B8F7DF8C}" type="datetime1">
              <a:rPr lang="en-US" smtClean="0">
                <a:solidFill>
                  <a:prstClr val="black"/>
                </a:solidFill>
              </a:rPr>
              <a:pPr defTabSz="457200"/>
              <a:t>4/8/14</a:t>
            </a:fld>
            <a:endParaRPr lang="en-US" dirty="0">
              <a:solidFill>
                <a:prstClr val="black"/>
              </a:solidFill>
            </a:endParaRPr>
          </a:p>
        </p:txBody>
      </p:sp>
      <p:sp>
        <p:nvSpPr>
          <p:cNvPr id="5" name="Footer Placeholder 4"/>
          <p:cNvSpPr>
            <a:spLocks noGrp="1"/>
          </p:cNvSpPr>
          <p:nvPr>
            <p:ph type="ftr" sz="quarter" idx="11"/>
          </p:nvPr>
        </p:nvSpPr>
        <p:spPr>
          <a:xfrm>
            <a:off x="3124200" y="6356425"/>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C5AF24-868F-1342-A401-1DF1AB97F0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845292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4"/>
          </a:xfrm>
        </p:spPr>
        <p:txBody>
          <a:bodyPr anchor="t"/>
          <a:lstStyle>
            <a:lvl1pPr algn="l">
              <a:defRPr sz="4000" b="1" cap="all"/>
            </a:lvl1pPr>
          </a:lstStyle>
          <a:p>
            <a:r>
              <a:rPr lang="en-US" dirty="0" smtClean="0"/>
              <a:t>Click to edit Master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425"/>
            <a:ext cx="2133600" cy="365125"/>
          </a:xfrm>
          <a:prstGeom prst="rect">
            <a:avLst/>
          </a:prstGeom>
        </p:spPr>
        <p:txBody>
          <a:bodyPr/>
          <a:lstStyle/>
          <a:p>
            <a:pPr defTabSz="457200"/>
            <a:fld id="{76BD2C52-E169-F349-9510-73D9A24FE804}" type="datetime1">
              <a:rPr lang="en-US" smtClean="0">
                <a:solidFill>
                  <a:prstClr val="black"/>
                </a:solidFill>
              </a:rPr>
              <a:pPr defTabSz="457200"/>
              <a:t>4/8/14</a:t>
            </a:fld>
            <a:endParaRPr lang="en-US" dirty="0">
              <a:solidFill>
                <a:prstClr val="black"/>
              </a:solidFill>
            </a:endParaRPr>
          </a:p>
        </p:txBody>
      </p:sp>
      <p:sp>
        <p:nvSpPr>
          <p:cNvPr id="5" name="Footer Placeholder 4"/>
          <p:cNvSpPr>
            <a:spLocks noGrp="1"/>
          </p:cNvSpPr>
          <p:nvPr>
            <p:ph type="ftr" sz="quarter" idx="11"/>
          </p:nvPr>
        </p:nvSpPr>
        <p:spPr>
          <a:xfrm>
            <a:off x="3124200" y="6356425"/>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C5AF24-868F-1342-A401-1DF1AB97F0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827074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425"/>
            <a:ext cx="2133600" cy="365125"/>
          </a:xfrm>
          <a:prstGeom prst="rect">
            <a:avLst/>
          </a:prstGeom>
        </p:spPr>
        <p:txBody>
          <a:bodyPr/>
          <a:lstStyle/>
          <a:p>
            <a:pPr defTabSz="457200"/>
            <a:fld id="{321717DB-5BD5-2641-A060-1D8B52456411}" type="datetime1">
              <a:rPr lang="en-US" smtClean="0">
                <a:solidFill>
                  <a:prstClr val="black"/>
                </a:solidFill>
              </a:rPr>
              <a:pPr defTabSz="457200"/>
              <a:t>4/8/14</a:t>
            </a:fld>
            <a:endParaRPr lang="en-US" dirty="0">
              <a:solidFill>
                <a:prstClr val="black"/>
              </a:solidFill>
            </a:endParaRPr>
          </a:p>
        </p:txBody>
      </p:sp>
      <p:sp>
        <p:nvSpPr>
          <p:cNvPr id="6" name="Footer Placeholder 5"/>
          <p:cNvSpPr>
            <a:spLocks noGrp="1"/>
          </p:cNvSpPr>
          <p:nvPr>
            <p:ph type="ftr" sz="quarter" idx="11"/>
          </p:nvPr>
        </p:nvSpPr>
        <p:spPr>
          <a:xfrm>
            <a:off x="3124200" y="6356425"/>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C5AF24-868F-1342-A401-1DF1AB97F0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053824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457200" y="1535113"/>
            <a:ext cx="4040188" cy="63976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styles</a:t>
            </a:r>
          </a:p>
        </p:txBody>
      </p:sp>
      <p:sp>
        <p:nvSpPr>
          <p:cNvPr id="6" name="Content Placeholder 5"/>
          <p:cNvSpPr>
            <a:spLocks noGrp="1"/>
          </p:cNvSpPr>
          <p:nvPr>
            <p:ph sz="quarter" idx="4" hasCustomPrompt="1"/>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425"/>
            <a:ext cx="2133600" cy="365125"/>
          </a:xfrm>
          <a:prstGeom prst="rect">
            <a:avLst/>
          </a:prstGeom>
        </p:spPr>
        <p:txBody>
          <a:bodyPr/>
          <a:lstStyle/>
          <a:p>
            <a:pPr defTabSz="457200"/>
            <a:fld id="{2CED19CF-948E-594F-83F9-158FC0DCA2DF}" type="datetime1">
              <a:rPr lang="en-US" smtClean="0">
                <a:solidFill>
                  <a:prstClr val="black"/>
                </a:solidFill>
              </a:rPr>
              <a:pPr defTabSz="457200"/>
              <a:t>4/8/14</a:t>
            </a:fld>
            <a:endParaRPr lang="en-US" dirty="0">
              <a:solidFill>
                <a:prstClr val="black"/>
              </a:solidFill>
            </a:endParaRPr>
          </a:p>
        </p:txBody>
      </p:sp>
      <p:sp>
        <p:nvSpPr>
          <p:cNvPr id="8" name="Footer Placeholder 7"/>
          <p:cNvSpPr>
            <a:spLocks noGrp="1"/>
          </p:cNvSpPr>
          <p:nvPr>
            <p:ph type="ftr" sz="quarter" idx="11"/>
          </p:nvPr>
        </p:nvSpPr>
        <p:spPr>
          <a:xfrm>
            <a:off x="3124200" y="6356425"/>
            <a:ext cx="2895600"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5C5AF24-868F-1342-A401-1DF1AB97F0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009529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425"/>
            <a:ext cx="2133600" cy="365125"/>
          </a:xfrm>
          <a:prstGeom prst="rect">
            <a:avLst/>
          </a:prstGeom>
        </p:spPr>
        <p:txBody>
          <a:bodyPr/>
          <a:lstStyle/>
          <a:p>
            <a:pPr defTabSz="457200"/>
            <a:fld id="{9B21EC4C-1732-0442-A417-B442868E352F}" type="datetime1">
              <a:rPr lang="en-US" smtClean="0">
                <a:solidFill>
                  <a:prstClr val="black"/>
                </a:solidFill>
              </a:rPr>
              <a:pPr defTabSz="457200"/>
              <a:t>4/8/14</a:t>
            </a:fld>
            <a:endParaRPr lang="en-US" dirty="0">
              <a:solidFill>
                <a:prstClr val="black"/>
              </a:solidFill>
            </a:endParaRPr>
          </a:p>
        </p:txBody>
      </p:sp>
      <p:sp>
        <p:nvSpPr>
          <p:cNvPr id="4" name="Footer Placeholder 3"/>
          <p:cNvSpPr>
            <a:spLocks noGrp="1"/>
          </p:cNvSpPr>
          <p:nvPr>
            <p:ph type="ftr" sz="quarter" idx="11"/>
          </p:nvPr>
        </p:nvSpPr>
        <p:spPr>
          <a:xfrm>
            <a:off x="3124200" y="6356425"/>
            <a:ext cx="2895600" cy="365125"/>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5C5AF24-868F-1342-A401-1DF1AB97F0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457899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425"/>
            <a:ext cx="2133600" cy="365125"/>
          </a:xfrm>
          <a:prstGeom prst="rect">
            <a:avLst/>
          </a:prstGeom>
        </p:spPr>
        <p:txBody>
          <a:bodyPr/>
          <a:lstStyle/>
          <a:p>
            <a:pPr defTabSz="457200"/>
            <a:fld id="{DCF8CB53-B161-D045-BB07-021D69CEEA3B}" type="datetime1">
              <a:rPr lang="en-US" smtClean="0">
                <a:solidFill>
                  <a:prstClr val="black"/>
                </a:solidFill>
              </a:rPr>
              <a:pPr defTabSz="457200"/>
              <a:t>4/8/14</a:t>
            </a:fld>
            <a:endParaRPr lang="en-US" dirty="0">
              <a:solidFill>
                <a:prstClr val="black"/>
              </a:solidFill>
            </a:endParaRPr>
          </a:p>
        </p:txBody>
      </p:sp>
      <p:sp>
        <p:nvSpPr>
          <p:cNvPr id="3" name="Footer Placeholder 2"/>
          <p:cNvSpPr>
            <a:spLocks noGrp="1"/>
          </p:cNvSpPr>
          <p:nvPr>
            <p:ph type="ftr" sz="quarter" idx="11"/>
          </p:nvPr>
        </p:nvSpPr>
        <p:spPr>
          <a:xfrm>
            <a:off x="3124200" y="6356425"/>
            <a:ext cx="28956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5C5AF24-868F-1342-A401-1DF1AB97F0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761704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19" y="273049"/>
            <a:ext cx="3008313" cy="1162051"/>
          </a:xfrm>
        </p:spPr>
        <p:txBody>
          <a:bodyPr anchor="b"/>
          <a:lstStyle>
            <a:lvl1pPr algn="l">
              <a:defRPr sz="2000" b="1"/>
            </a:lvl1pPr>
          </a:lstStyle>
          <a:p>
            <a:r>
              <a:rPr lang="en-US" dirty="0" smtClean="0"/>
              <a:t>Click to edit Master style</a:t>
            </a:r>
            <a:endParaRPr lang="en-US" dirty="0"/>
          </a:p>
        </p:txBody>
      </p:sp>
      <p:sp>
        <p:nvSpPr>
          <p:cNvPr id="3" name="Content Placeholder 2"/>
          <p:cNvSpPr>
            <a:spLocks noGrp="1"/>
          </p:cNvSpPr>
          <p:nvPr>
            <p:ph idx="1" hasCustomPrompt="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425"/>
            <a:ext cx="2133600" cy="365125"/>
          </a:xfrm>
          <a:prstGeom prst="rect">
            <a:avLst/>
          </a:prstGeom>
        </p:spPr>
        <p:txBody>
          <a:bodyPr/>
          <a:lstStyle/>
          <a:p>
            <a:pPr defTabSz="457200"/>
            <a:fld id="{FE1C9B78-54C0-694E-A48C-9F8D574975CE}" type="datetime1">
              <a:rPr lang="en-US" smtClean="0">
                <a:solidFill>
                  <a:prstClr val="black"/>
                </a:solidFill>
              </a:rPr>
              <a:pPr defTabSz="457200"/>
              <a:t>4/8/14</a:t>
            </a:fld>
            <a:endParaRPr lang="en-US" dirty="0">
              <a:solidFill>
                <a:prstClr val="black"/>
              </a:solidFill>
            </a:endParaRPr>
          </a:p>
        </p:txBody>
      </p:sp>
      <p:sp>
        <p:nvSpPr>
          <p:cNvPr id="6" name="Footer Placeholder 5"/>
          <p:cNvSpPr>
            <a:spLocks noGrp="1"/>
          </p:cNvSpPr>
          <p:nvPr>
            <p:ph type="ftr" sz="quarter" idx="11"/>
          </p:nvPr>
        </p:nvSpPr>
        <p:spPr>
          <a:xfrm>
            <a:off x="3124200" y="6356425"/>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C5AF24-868F-1342-A401-1DF1AB97F0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818197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41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425"/>
            <a:ext cx="2133600" cy="365125"/>
          </a:xfrm>
          <a:prstGeom prst="rect">
            <a:avLst/>
          </a:prstGeom>
        </p:spPr>
        <p:txBody>
          <a:bodyPr/>
          <a:lstStyle/>
          <a:p>
            <a:pPr defTabSz="457200"/>
            <a:fld id="{49660442-0E18-5D45-98FA-69BC4CBE021A}" type="datetime1">
              <a:rPr lang="en-US" smtClean="0">
                <a:solidFill>
                  <a:prstClr val="black"/>
                </a:solidFill>
              </a:rPr>
              <a:pPr defTabSz="457200"/>
              <a:t>4/8/14</a:t>
            </a:fld>
            <a:endParaRPr lang="en-US" dirty="0">
              <a:solidFill>
                <a:prstClr val="black"/>
              </a:solidFill>
            </a:endParaRPr>
          </a:p>
        </p:txBody>
      </p:sp>
      <p:sp>
        <p:nvSpPr>
          <p:cNvPr id="6" name="Footer Placeholder 5"/>
          <p:cNvSpPr>
            <a:spLocks noGrp="1"/>
          </p:cNvSpPr>
          <p:nvPr>
            <p:ph type="ftr" sz="quarter" idx="11"/>
          </p:nvPr>
        </p:nvSpPr>
        <p:spPr>
          <a:xfrm>
            <a:off x="3124200" y="6356425"/>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C5AF24-868F-1342-A401-1DF1AB97F0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683756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25"/>
            <a:ext cx="2133600" cy="365125"/>
          </a:xfrm>
          <a:prstGeom prst="rect">
            <a:avLst/>
          </a:prstGeom>
        </p:spPr>
        <p:txBody>
          <a:bodyPr/>
          <a:lstStyle/>
          <a:p>
            <a:pPr defTabSz="457200"/>
            <a:fld id="{BFF5CEEE-01A0-EC42-9110-074D3D5AA6B9}" type="datetime1">
              <a:rPr lang="en-US" smtClean="0">
                <a:solidFill>
                  <a:prstClr val="black"/>
                </a:solidFill>
              </a:rPr>
              <a:pPr defTabSz="457200"/>
              <a:t>4/8/14</a:t>
            </a:fld>
            <a:endParaRPr lang="en-US" dirty="0">
              <a:solidFill>
                <a:prstClr val="black"/>
              </a:solidFill>
            </a:endParaRPr>
          </a:p>
        </p:txBody>
      </p:sp>
      <p:sp>
        <p:nvSpPr>
          <p:cNvPr id="5" name="Footer Placeholder 4"/>
          <p:cNvSpPr>
            <a:spLocks noGrp="1"/>
          </p:cNvSpPr>
          <p:nvPr>
            <p:ph type="ftr" sz="quarter" idx="11"/>
          </p:nvPr>
        </p:nvSpPr>
        <p:spPr>
          <a:xfrm>
            <a:off x="3124200" y="6356425"/>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C5AF24-868F-1342-A401-1DF1AB97F0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36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98669-C879-4E85-AA38-1E67BC023B02}" type="datetimeFigureOut">
              <a:rPr lang="en-US" smtClean="0"/>
              <a:pPr/>
              <a:t>4/8/14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ED8C3-A9DA-41E3-BB0B-8F67642064CC}" type="slidenum">
              <a:rPr lang="en-US" smtClean="0"/>
              <a:pPr/>
              <a:t>‹#›</a:t>
            </a:fld>
            <a:endParaRPr lang="en-US"/>
          </a:p>
        </p:txBody>
      </p:sp>
    </p:spTree>
    <p:extLst>
      <p:ext uri="{BB962C8B-B14F-4D97-AF65-F5344CB8AC3E}">
        <p14:creationId xmlns:p14="http://schemas.microsoft.com/office/powerpoint/2010/main" val="87012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25"/>
            <a:ext cx="2133600" cy="365125"/>
          </a:xfrm>
          <a:prstGeom prst="rect">
            <a:avLst/>
          </a:prstGeom>
        </p:spPr>
        <p:txBody>
          <a:bodyPr/>
          <a:lstStyle/>
          <a:p>
            <a:pPr defTabSz="457200"/>
            <a:fld id="{082B86B7-FF33-284E-8F02-678FEE50D98F}" type="datetime1">
              <a:rPr lang="en-US" smtClean="0">
                <a:solidFill>
                  <a:prstClr val="black"/>
                </a:solidFill>
              </a:rPr>
              <a:pPr defTabSz="457200"/>
              <a:t>4/8/14</a:t>
            </a:fld>
            <a:endParaRPr lang="en-US" dirty="0">
              <a:solidFill>
                <a:prstClr val="black"/>
              </a:solidFill>
            </a:endParaRPr>
          </a:p>
        </p:txBody>
      </p:sp>
      <p:sp>
        <p:nvSpPr>
          <p:cNvPr id="5" name="Footer Placeholder 4"/>
          <p:cNvSpPr>
            <a:spLocks noGrp="1"/>
          </p:cNvSpPr>
          <p:nvPr>
            <p:ph type="ftr" sz="quarter" idx="11"/>
          </p:nvPr>
        </p:nvSpPr>
        <p:spPr>
          <a:xfrm>
            <a:off x="3124200" y="6356425"/>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C5AF24-868F-1342-A401-1DF1AB97F0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357177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Myriad Pro Light"/>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425"/>
            <a:ext cx="2133600" cy="365125"/>
          </a:xfrm>
          <a:prstGeom prst="rect">
            <a:avLst/>
          </a:prstGeom>
        </p:spPr>
        <p:txBody>
          <a:bodyPr/>
          <a:lstStyle/>
          <a:p>
            <a:pPr defTabSz="457200"/>
            <a:fld id="{5DE5427C-112E-8F41-8F82-F58B285FE099}" type="datetime1">
              <a:rPr lang="en-US" smtClean="0">
                <a:solidFill>
                  <a:prstClr val="black"/>
                </a:solidFill>
              </a:rPr>
              <a:pPr defTabSz="457200"/>
              <a:t>4/8/14</a:t>
            </a:fld>
            <a:endParaRPr lang="en-US" dirty="0">
              <a:solidFill>
                <a:prstClr val="black"/>
              </a:solidFill>
            </a:endParaRPr>
          </a:p>
        </p:txBody>
      </p:sp>
      <p:sp>
        <p:nvSpPr>
          <p:cNvPr id="4" name="Footer Placeholder 3"/>
          <p:cNvSpPr>
            <a:spLocks noGrp="1"/>
          </p:cNvSpPr>
          <p:nvPr>
            <p:ph type="ftr" sz="quarter" idx="11"/>
          </p:nvPr>
        </p:nvSpPr>
        <p:spPr>
          <a:xfrm>
            <a:off x="3124200" y="6356425"/>
            <a:ext cx="2895600" cy="365125"/>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5C5AF24-868F-1342-A401-1DF1AB97F0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535913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0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871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8525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9366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4569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6192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0002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9066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848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0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0804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103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3054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1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91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339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0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73382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78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2702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92528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3131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0769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64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25860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5674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86278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9403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1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91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5930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0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8798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68073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6802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6678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8157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118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10820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0258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1957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4545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01472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1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91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7183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0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9340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0519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2057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8070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524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13050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9754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5624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00739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43999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47833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1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91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7651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0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58967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3642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7287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157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5078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54661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80100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4102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2657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05127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06917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1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91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229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572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2084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563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98669-C879-4E85-AA38-1E67BC023B02}" type="datetimeFigureOut">
              <a:rPr lang="en-US" smtClean="0"/>
              <a:pPr/>
              <a:t>4/8/14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ED8C3-A9DA-41E3-BB0B-8F67642064CC}" type="slidenum">
              <a:rPr lang="en-US" smtClean="0"/>
              <a:pPr/>
              <a:t>‹#›</a:t>
            </a:fld>
            <a:endParaRPr lang="en-US"/>
          </a:p>
        </p:txBody>
      </p:sp>
    </p:spTree>
    <p:extLst>
      <p:ext uri="{BB962C8B-B14F-4D97-AF65-F5344CB8AC3E}">
        <p14:creationId xmlns:p14="http://schemas.microsoft.com/office/powerpoint/2010/main" val="1360753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357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24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1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91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723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0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629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943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297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190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685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428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70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E98669-C879-4E85-AA38-1E67BC023B02}" type="datetimeFigureOut">
              <a:rPr lang="en-US" smtClean="0"/>
              <a:pPr/>
              <a:t>4/8/14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ED8C3-A9DA-41E3-BB0B-8F67642064CC}" type="slidenum">
              <a:rPr lang="en-US" smtClean="0"/>
              <a:pPr/>
              <a:t>‹#›</a:t>
            </a:fld>
            <a:endParaRPr lang="en-US"/>
          </a:p>
        </p:txBody>
      </p:sp>
    </p:spTree>
    <p:extLst>
      <p:ext uri="{BB962C8B-B14F-4D97-AF65-F5344CB8AC3E}">
        <p14:creationId xmlns:p14="http://schemas.microsoft.com/office/powerpoint/2010/main" val="1265462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000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586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236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1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91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310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0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082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322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850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600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953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94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E98669-C879-4E85-AA38-1E67BC023B02}" type="datetimeFigureOut">
              <a:rPr lang="en-US" smtClean="0"/>
              <a:pPr/>
              <a:t>4/8/14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ED8C3-A9DA-41E3-BB0B-8F67642064CC}" type="slidenum">
              <a:rPr lang="en-US" smtClean="0"/>
              <a:pPr/>
              <a:t>‹#›</a:t>
            </a:fld>
            <a:endParaRPr lang="en-US"/>
          </a:p>
        </p:txBody>
      </p:sp>
    </p:spTree>
    <p:extLst>
      <p:ext uri="{BB962C8B-B14F-4D97-AF65-F5344CB8AC3E}">
        <p14:creationId xmlns:p14="http://schemas.microsoft.com/office/powerpoint/2010/main" val="305441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331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823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6352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69167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1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91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4621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0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1949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534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9621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4971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269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E98669-C879-4E85-AA38-1E67BC023B02}" type="datetimeFigureOut">
              <a:rPr lang="en-US" smtClean="0"/>
              <a:pPr/>
              <a:t>4/8/14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CED8C3-A9DA-41E3-BB0B-8F67642064CC}" type="slidenum">
              <a:rPr lang="en-US" smtClean="0"/>
              <a:pPr/>
              <a:t>‹#›</a:t>
            </a:fld>
            <a:endParaRPr lang="en-US"/>
          </a:p>
        </p:txBody>
      </p:sp>
    </p:spTree>
    <p:extLst>
      <p:ext uri="{BB962C8B-B14F-4D97-AF65-F5344CB8AC3E}">
        <p14:creationId xmlns:p14="http://schemas.microsoft.com/office/powerpoint/2010/main" val="37255966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4540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032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9684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3947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531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1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91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0387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0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C3A968F-2300-F64D-8290-A43E207E48E8}" type="slidenum">
              <a:rPr lang="en-US"/>
              <a:pPr>
                <a:defRPr/>
              </a:pPr>
              <a:t>‹#›</a:t>
            </a:fld>
            <a:endParaRPr lang="en-US" dirty="0"/>
          </a:p>
        </p:txBody>
      </p:sp>
    </p:spTree>
    <p:extLst>
      <p:ext uri="{BB962C8B-B14F-4D97-AF65-F5344CB8AC3E}">
        <p14:creationId xmlns:p14="http://schemas.microsoft.com/office/powerpoint/2010/main" val="1906082144"/>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2CAB019-646C-6046-A50F-659AA1E4C2B0}" type="slidenum">
              <a:rPr lang="en-US"/>
              <a:pPr>
                <a:defRPr/>
              </a:pPr>
              <a:t>‹#›</a:t>
            </a:fld>
            <a:endParaRPr lang="en-US" dirty="0"/>
          </a:p>
        </p:txBody>
      </p:sp>
    </p:spTree>
    <p:extLst>
      <p:ext uri="{BB962C8B-B14F-4D97-AF65-F5344CB8AC3E}">
        <p14:creationId xmlns:p14="http://schemas.microsoft.com/office/powerpoint/2010/main" val="954395657"/>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8CB67A5C-8D86-E041-98C9-CFA04354915D}" type="slidenum">
              <a:rPr lang="en-US"/>
              <a:pPr>
                <a:defRPr/>
              </a:pPr>
              <a:t>‹#›</a:t>
            </a:fld>
            <a:endParaRPr lang="en-US" dirty="0"/>
          </a:p>
        </p:txBody>
      </p:sp>
    </p:spTree>
    <p:extLst>
      <p:ext uri="{BB962C8B-B14F-4D97-AF65-F5344CB8AC3E}">
        <p14:creationId xmlns:p14="http://schemas.microsoft.com/office/powerpoint/2010/main" val="3276024829"/>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F88A0956-908F-534E-9A4B-BBB512794412}" type="slidenum">
              <a:rPr lang="en-US"/>
              <a:pPr>
                <a:defRPr/>
              </a:pPr>
              <a:t>‹#›</a:t>
            </a:fld>
            <a:endParaRPr lang="en-US" dirty="0"/>
          </a:p>
        </p:txBody>
      </p:sp>
    </p:spTree>
    <p:extLst>
      <p:ext uri="{BB962C8B-B14F-4D97-AF65-F5344CB8AC3E}">
        <p14:creationId xmlns:p14="http://schemas.microsoft.com/office/powerpoint/2010/main" val="17497254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E98669-C879-4E85-AA38-1E67BC023B02}" type="datetimeFigureOut">
              <a:rPr lang="en-US" smtClean="0"/>
              <a:pPr/>
              <a:t>4/8/14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CED8C3-A9DA-41E3-BB0B-8F67642064CC}" type="slidenum">
              <a:rPr lang="en-US" smtClean="0"/>
              <a:pPr/>
              <a:t>‹#›</a:t>
            </a:fld>
            <a:endParaRPr lang="en-US"/>
          </a:p>
        </p:txBody>
      </p:sp>
    </p:spTree>
    <p:extLst>
      <p:ext uri="{BB962C8B-B14F-4D97-AF65-F5344CB8AC3E}">
        <p14:creationId xmlns:p14="http://schemas.microsoft.com/office/powerpoint/2010/main" val="5413636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6AE5AB29-FC2C-1B45-AFDA-FF17B14D2D48}" type="slidenum">
              <a:rPr lang="en-US"/>
              <a:pPr>
                <a:defRPr/>
              </a:pPr>
              <a:t>‹#›</a:t>
            </a:fld>
            <a:endParaRPr lang="en-US" dirty="0"/>
          </a:p>
        </p:txBody>
      </p:sp>
    </p:spTree>
    <p:extLst>
      <p:ext uri="{BB962C8B-B14F-4D97-AF65-F5344CB8AC3E}">
        <p14:creationId xmlns:p14="http://schemas.microsoft.com/office/powerpoint/2010/main" val="3255523526"/>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1A04E236-384F-F948-A184-A51CD6E00CFD}" type="slidenum">
              <a:rPr lang="en-US"/>
              <a:pPr>
                <a:defRPr/>
              </a:pPr>
              <a:t>‹#›</a:t>
            </a:fld>
            <a:endParaRPr lang="en-US" dirty="0"/>
          </a:p>
        </p:txBody>
      </p:sp>
    </p:spTree>
    <p:extLst>
      <p:ext uri="{BB962C8B-B14F-4D97-AF65-F5344CB8AC3E}">
        <p14:creationId xmlns:p14="http://schemas.microsoft.com/office/powerpoint/2010/main" val="105072025"/>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28C0D5A5-710A-2245-AD9E-23C8B42B939F}" type="slidenum">
              <a:rPr lang="en-US"/>
              <a:pPr>
                <a:defRPr/>
              </a:pPr>
              <a:t>‹#›</a:t>
            </a:fld>
            <a:endParaRPr lang="en-US" dirty="0"/>
          </a:p>
        </p:txBody>
      </p:sp>
    </p:spTree>
    <p:extLst>
      <p:ext uri="{BB962C8B-B14F-4D97-AF65-F5344CB8AC3E}">
        <p14:creationId xmlns:p14="http://schemas.microsoft.com/office/powerpoint/2010/main" val="2337814895"/>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084488B-A740-C242-88FD-277AC4B293D1}" type="slidenum">
              <a:rPr lang="en-US"/>
              <a:pPr>
                <a:defRPr/>
              </a:pPr>
              <a:t>‹#›</a:t>
            </a:fld>
            <a:endParaRPr lang="en-US" dirty="0"/>
          </a:p>
        </p:txBody>
      </p:sp>
    </p:spTree>
    <p:extLst>
      <p:ext uri="{BB962C8B-B14F-4D97-AF65-F5344CB8AC3E}">
        <p14:creationId xmlns:p14="http://schemas.microsoft.com/office/powerpoint/2010/main" val="1134488221"/>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Calibri"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C49AE756-F745-D24F-A2F7-D541BF2F2973}" type="slidenum">
              <a:rPr lang="en-US"/>
              <a:pPr>
                <a:defRPr/>
              </a:pPr>
              <a:t>‹#›</a:t>
            </a:fld>
            <a:endParaRPr lang="en-US" dirty="0"/>
          </a:p>
        </p:txBody>
      </p:sp>
    </p:spTree>
    <p:extLst>
      <p:ext uri="{BB962C8B-B14F-4D97-AF65-F5344CB8AC3E}">
        <p14:creationId xmlns:p14="http://schemas.microsoft.com/office/powerpoint/2010/main" val="3285790683"/>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6235D06-665D-ED44-A88C-5B7C1BFF4C72}" type="slidenum">
              <a:rPr lang="en-US"/>
              <a:pPr>
                <a:defRPr/>
              </a:pPr>
              <a:t>‹#›</a:t>
            </a:fld>
            <a:endParaRPr lang="en-US" dirty="0"/>
          </a:p>
        </p:txBody>
      </p:sp>
    </p:spTree>
    <p:extLst>
      <p:ext uri="{BB962C8B-B14F-4D97-AF65-F5344CB8AC3E}">
        <p14:creationId xmlns:p14="http://schemas.microsoft.com/office/powerpoint/2010/main" val="1989817358"/>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1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91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BB6CB98-DA6D-0441-98D6-5113C51FD3DE}" type="slidenum">
              <a:rPr lang="en-US"/>
              <a:pPr>
                <a:defRPr/>
              </a:pPr>
              <a:t>‹#›</a:t>
            </a:fld>
            <a:endParaRPr lang="en-US" dirty="0"/>
          </a:p>
        </p:txBody>
      </p:sp>
    </p:spTree>
    <p:extLst>
      <p:ext uri="{BB962C8B-B14F-4D97-AF65-F5344CB8AC3E}">
        <p14:creationId xmlns:p14="http://schemas.microsoft.com/office/powerpoint/2010/main" val="1693416197"/>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0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413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351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88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98669-C879-4E85-AA38-1E67BC023B02}" type="datetimeFigureOut">
              <a:rPr lang="en-US" smtClean="0"/>
              <a:pPr/>
              <a:t>4/8/14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CED8C3-A9DA-41E3-BB0B-8F67642064CC}" type="slidenum">
              <a:rPr lang="en-US" smtClean="0"/>
              <a:pPr/>
              <a:t>‹#›</a:t>
            </a:fld>
            <a:endParaRPr lang="en-US"/>
          </a:p>
        </p:txBody>
      </p:sp>
    </p:spTree>
    <p:extLst>
      <p:ext uri="{BB962C8B-B14F-4D97-AF65-F5344CB8AC3E}">
        <p14:creationId xmlns:p14="http://schemas.microsoft.com/office/powerpoint/2010/main" val="6450916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7140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7373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9524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9467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7590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738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4306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1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91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0174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0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4828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096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E98669-C879-4E85-AA38-1E67BC023B02}" type="datetimeFigureOut">
              <a:rPr lang="en-US" smtClean="0"/>
              <a:pPr/>
              <a:t>4/8/14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ED8C3-A9DA-41E3-BB0B-8F67642064CC}" type="slidenum">
              <a:rPr lang="en-US" smtClean="0"/>
              <a:pPr/>
              <a:t>‹#›</a:t>
            </a:fld>
            <a:endParaRPr lang="en-US"/>
          </a:p>
        </p:txBody>
      </p:sp>
    </p:spTree>
    <p:extLst>
      <p:ext uri="{BB962C8B-B14F-4D97-AF65-F5344CB8AC3E}">
        <p14:creationId xmlns:p14="http://schemas.microsoft.com/office/powerpoint/2010/main" val="12429804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8075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2689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042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1922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4150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582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6324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3452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1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91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3627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0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488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E98669-C879-4E85-AA38-1E67BC023B02}" type="datetimeFigureOut">
              <a:rPr lang="en-US" smtClean="0"/>
              <a:pPr/>
              <a:t>4/8/14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ED8C3-A9DA-41E3-BB0B-8F67642064CC}" type="slidenum">
              <a:rPr lang="en-US" smtClean="0"/>
              <a:pPr/>
              <a:t>‹#›</a:t>
            </a:fld>
            <a:endParaRPr lang="en-US"/>
          </a:p>
        </p:txBody>
      </p:sp>
    </p:spTree>
    <p:extLst>
      <p:ext uri="{BB962C8B-B14F-4D97-AF65-F5344CB8AC3E}">
        <p14:creationId xmlns:p14="http://schemas.microsoft.com/office/powerpoint/2010/main" val="6897335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00234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2462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6199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4285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0525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7919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3573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8789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2686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1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91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383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2.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98669-C879-4E85-AA38-1E67BC023B02}" type="datetimeFigureOut">
              <a:rPr lang="en-US" smtClean="0"/>
              <a:pPr/>
              <a:t>4/8/14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ED8C3-A9DA-41E3-BB0B-8F67642064CC}" type="slidenum">
              <a:rPr lang="en-US" smtClean="0"/>
              <a:pPr/>
              <a:t>‹#›</a:t>
            </a:fld>
            <a:endParaRPr lang="en-US"/>
          </a:p>
        </p:txBody>
      </p:sp>
    </p:spTree>
    <p:extLst>
      <p:ext uri="{BB962C8B-B14F-4D97-AF65-F5344CB8AC3E}">
        <p14:creationId xmlns:p14="http://schemas.microsoft.com/office/powerpoint/2010/main" val="1154236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ank w swoop.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 y="-139392"/>
            <a:ext cx="9169339" cy="6897103"/>
          </a:xfrm>
          <a:prstGeom prst="rect">
            <a:avLst/>
          </a:prstGeom>
        </p:spPr>
      </p:pic>
      <p:sp>
        <p:nvSpPr>
          <p:cNvPr id="2" name="Title Placeholder 1"/>
          <p:cNvSpPr>
            <a:spLocks noGrp="1"/>
          </p:cNvSpPr>
          <p:nvPr>
            <p:ph type="title"/>
          </p:nvPr>
        </p:nvSpPr>
        <p:spPr>
          <a:xfrm>
            <a:off x="457200" y="136833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725271"/>
            <a:ext cx="8229600" cy="340089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94847" y="6347834"/>
            <a:ext cx="2133600" cy="365125"/>
          </a:xfrm>
          <a:prstGeom prst="rect">
            <a:avLst/>
          </a:prstGeom>
        </p:spPr>
        <p:txBody>
          <a:bodyPr vert="horz" lIns="91440" tIns="45720" rIns="91440" bIns="45720" rtlCol="0" anchor="ctr"/>
          <a:lstStyle>
            <a:lvl1pPr algn="ctr">
              <a:defRPr sz="1200" b="1">
                <a:solidFill>
                  <a:schemeClr val="tx1"/>
                </a:solidFill>
                <a:latin typeface="Myriad Pro Light"/>
              </a:defRPr>
            </a:lvl1pPr>
          </a:lstStyle>
          <a:p>
            <a:pPr defTabSz="457200"/>
            <a:fld id="{9BEE15FA-69C1-114E-A052-59ADC3A89FF4}" type="slidenum">
              <a:rPr lang="en-US" smtClean="0">
                <a:solidFill>
                  <a:prstClr val="black"/>
                </a:solidFill>
              </a:rPr>
              <a:pPr defTabSz="457200"/>
              <a:t>‹#›</a:t>
            </a:fld>
            <a:endParaRPr lang="en-US" dirty="0">
              <a:solidFill>
                <a:prstClr val="black"/>
              </a:solidFill>
            </a:endParaRPr>
          </a:p>
        </p:txBody>
      </p:sp>
      <p:sp>
        <p:nvSpPr>
          <p:cNvPr id="4" name="Footer Placeholder 3"/>
          <p:cNvSpPr>
            <a:spLocks noGrp="1"/>
          </p:cNvSpPr>
          <p:nvPr>
            <p:ph type="ftr" sz="quarter" idx="3"/>
          </p:nvPr>
        </p:nvSpPr>
        <p:spPr>
          <a:xfrm>
            <a:off x="3124200" y="6356986"/>
            <a:ext cx="2895600" cy="36385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Tree>
    <p:extLst>
      <p:ext uri="{BB962C8B-B14F-4D97-AF65-F5344CB8AC3E}">
        <p14:creationId xmlns:p14="http://schemas.microsoft.com/office/powerpoint/2010/main" val="3277507925"/>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Lst>
  <p:hf hdr="0" ftr="0" dt="0"/>
  <p:txStyles>
    <p:titleStyle>
      <a:lvl1pPr algn="r" defTabSz="457200" rtl="0" eaLnBrk="1" latinLnBrk="0" hangingPunct="1">
        <a:spcBef>
          <a:spcPct val="0"/>
        </a:spcBef>
        <a:buNone/>
        <a:defRPr sz="4400" b="1" kern="1200">
          <a:solidFill>
            <a:schemeClr val="tx1"/>
          </a:solidFill>
          <a:effectLst>
            <a:outerShdw blurRad="50800" dist="38100" dir="2700000" algn="tl" rotWithShape="0">
              <a:srgbClr val="000000">
                <a:alpha val="43000"/>
              </a:srgbClr>
            </a:outerShdw>
          </a:effectLst>
          <a:latin typeface="Myriad Pro"/>
          <a:ea typeface="+mj-ea"/>
          <a:cs typeface="Myriad Pro"/>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yriad Pro"/>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yriad Pro"/>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yriad Pro"/>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62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62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6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67541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62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62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6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110672"/>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62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62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6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846840"/>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62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62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6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590308"/>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62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62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6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506815"/>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62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62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6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219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62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62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6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348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62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62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6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5750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62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62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6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722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lank title page.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49" name="Rectangle 1"/>
          <p:cNvSpPr>
            <a:spLocks noGrp="1" noChangeArrowheads="1"/>
          </p:cNvSpPr>
          <p:nvPr>
            <p:ph type="title"/>
          </p:nvPr>
        </p:nvSpPr>
        <p:spPr bwMode="auto">
          <a:xfrm>
            <a:off x="457200" y="1447800"/>
            <a:ext cx="82296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dirty="0">
                <a:sym typeface="Calibri" charset="0"/>
              </a:rPr>
              <a:t>Click to edit Master title style</a:t>
            </a:r>
          </a:p>
        </p:txBody>
      </p:sp>
      <p:sp>
        <p:nvSpPr>
          <p:cNvPr id="2050" name="Rectangle 2"/>
          <p:cNvSpPr>
            <a:spLocks noGrp="1" noChangeArrowheads="1"/>
          </p:cNvSpPr>
          <p:nvPr>
            <p:ph type="body" idx="1"/>
          </p:nvPr>
        </p:nvSpPr>
        <p:spPr bwMode="auto">
          <a:xfrm>
            <a:off x="457200" y="2895604"/>
            <a:ext cx="8229600" cy="3230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dirty="0">
                <a:sym typeface="Calibri" charset="0"/>
              </a:rPr>
              <a:t>Click to edit Master text styles</a:t>
            </a:r>
          </a:p>
          <a:p>
            <a:pPr lvl="1"/>
            <a:r>
              <a:rPr lang="en-US" dirty="0">
                <a:sym typeface="Calibri" charset="0"/>
              </a:rPr>
              <a:t>Second level</a:t>
            </a:r>
          </a:p>
          <a:p>
            <a:pPr lvl="2"/>
            <a:r>
              <a:rPr lang="en-US" dirty="0">
                <a:sym typeface="Calibri" charset="0"/>
              </a:rPr>
              <a:t>Third level</a:t>
            </a:r>
          </a:p>
          <a:p>
            <a:pPr lvl="3"/>
            <a:r>
              <a:rPr lang="en-US" dirty="0">
                <a:sym typeface="Calibri" charset="0"/>
              </a:rPr>
              <a:t>Fourth level</a:t>
            </a:r>
          </a:p>
          <a:p>
            <a:pPr lvl="4"/>
            <a:r>
              <a:rPr lang="en-US" dirty="0">
                <a:sym typeface="Calibri" charset="0"/>
              </a:rPr>
              <a:t>Fifth level</a:t>
            </a:r>
          </a:p>
        </p:txBody>
      </p:sp>
      <p:sp>
        <p:nvSpPr>
          <p:cNvPr id="2051" name="Text Box 3"/>
          <p:cNvSpPr txBox="1">
            <a:spLocks noGrp="1" noChangeArrowheads="1"/>
          </p:cNvSpPr>
          <p:nvPr>
            <p:ph type="sldNum" sz="quarter" idx="4"/>
          </p:nvPr>
        </p:nvSpPr>
        <p:spPr bwMode="auto">
          <a:xfrm>
            <a:off x="8442787" y="6467475"/>
            <a:ext cx="2444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rgbClr val="878787"/>
                </a:solidFill>
                <a:latin typeface="+mn-lt"/>
                <a:ea typeface="ＭＳ Ｐゴシック" charset="0"/>
                <a:cs typeface="Calibri" charset="0"/>
                <a:sym typeface="Calibri"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fontAlgn="base">
              <a:spcBef>
                <a:spcPct val="0"/>
              </a:spcBef>
              <a:spcAft>
                <a:spcPct val="0"/>
              </a:spcAft>
              <a:defRPr/>
            </a:pPr>
            <a:fld id="{0514AB8A-C38E-7A48-B0C6-F07360B95604}"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5973916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xmlns:p14="http://schemas.microsoft.com/office/powerpoint/2010/main"/>
  <p:hf hdr="0" dt="0"/>
  <p:txStyles>
    <p:titleStyle>
      <a:lvl1pPr algn="r" rtl="0" eaLnBrk="0" fontAlgn="base" hangingPunct="0">
        <a:spcBef>
          <a:spcPct val="0"/>
        </a:spcBef>
        <a:spcAft>
          <a:spcPct val="0"/>
        </a:spcAft>
        <a:defRPr sz="4400">
          <a:solidFill>
            <a:srgbClr val="000000"/>
          </a:solidFill>
          <a:latin typeface="Myriad Pro Cond"/>
          <a:ea typeface="+mj-ea"/>
          <a:cs typeface="Myriad Pro Cond"/>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p:titleStyle>
    <p:bodyStyle>
      <a:lvl1pPr marL="342900" indent="-342900" algn="l" rtl="0" eaLnBrk="0" fontAlgn="base" hangingPunct="0">
        <a:spcBef>
          <a:spcPts val="800"/>
        </a:spcBef>
        <a:spcAft>
          <a:spcPct val="0"/>
        </a:spcAft>
        <a:buClr>
          <a:srgbClr val="000000"/>
        </a:buClr>
        <a:buSzPct val="100000"/>
        <a:buFont typeface="Arial" charset="0"/>
        <a:buChar char="•"/>
        <a:defRPr sz="3200">
          <a:solidFill>
            <a:srgbClr val="000000"/>
          </a:solidFill>
          <a:latin typeface="Myriad Pro Cond"/>
          <a:ea typeface="+mn-ea"/>
          <a:cs typeface="Myriad Pro Cond"/>
          <a:sym typeface="Calibri" charset="0"/>
        </a:defRPr>
      </a:lvl1pPr>
      <a:lvl2pPr marL="704850" indent="-285750" algn="l" rtl="0" eaLnBrk="0" fontAlgn="base" hangingPunct="0">
        <a:spcBef>
          <a:spcPts val="700"/>
        </a:spcBef>
        <a:spcAft>
          <a:spcPct val="0"/>
        </a:spcAft>
        <a:buClr>
          <a:srgbClr val="000000"/>
        </a:buClr>
        <a:buSzPct val="100000"/>
        <a:buFont typeface="Arial" charset="0"/>
        <a:buChar char="–"/>
        <a:defRPr sz="2800">
          <a:solidFill>
            <a:srgbClr val="000000"/>
          </a:solidFill>
          <a:latin typeface="Myriad Pro Cond"/>
          <a:ea typeface="+mn-ea"/>
          <a:cs typeface="Myriad Pro Cond"/>
          <a:sym typeface="Calibri" charset="0"/>
        </a:defRPr>
      </a:lvl2pPr>
      <a:lvl3pPr marL="1104900" indent="-228600" algn="l" rtl="0" eaLnBrk="0" fontAlgn="base" hangingPunct="0">
        <a:spcBef>
          <a:spcPts val="600"/>
        </a:spcBef>
        <a:spcAft>
          <a:spcPct val="0"/>
        </a:spcAft>
        <a:buClr>
          <a:srgbClr val="000000"/>
        </a:buClr>
        <a:buSzPct val="100000"/>
        <a:buFont typeface="Arial" charset="0"/>
        <a:buChar char="•"/>
        <a:defRPr sz="2400">
          <a:solidFill>
            <a:srgbClr val="000000"/>
          </a:solidFill>
          <a:latin typeface="Myriad Pro Cond"/>
          <a:ea typeface="+mn-ea"/>
          <a:cs typeface="Myriad Pro Cond"/>
          <a:sym typeface="Calibri" charset="0"/>
        </a:defRPr>
      </a:lvl3pPr>
      <a:lvl4pPr marL="1562100" indent="-228600" algn="l" rtl="0" eaLnBrk="0" fontAlgn="base" hangingPunct="0">
        <a:spcBef>
          <a:spcPts val="500"/>
        </a:spcBef>
        <a:spcAft>
          <a:spcPct val="0"/>
        </a:spcAft>
        <a:buClr>
          <a:srgbClr val="000000"/>
        </a:buClr>
        <a:buSzPct val="100000"/>
        <a:buFont typeface="Arial" charset="0"/>
        <a:buChar char="–"/>
        <a:defRPr sz="2000">
          <a:solidFill>
            <a:srgbClr val="000000"/>
          </a:solidFill>
          <a:latin typeface="Myriad Pro Cond"/>
          <a:ea typeface="+mn-ea"/>
          <a:cs typeface="Myriad Pro Cond"/>
          <a:sym typeface="Calibri" charset="0"/>
        </a:defRPr>
      </a:lvl4pPr>
      <a:lvl5pPr marL="2019300" indent="-228600" algn="l" rtl="0" eaLnBrk="0" fontAlgn="base" hangingPunct="0">
        <a:spcBef>
          <a:spcPts val="500"/>
        </a:spcBef>
        <a:spcAft>
          <a:spcPct val="0"/>
        </a:spcAft>
        <a:buClr>
          <a:srgbClr val="000000"/>
        </a:buClr>
        <a:buSzPct val="100000"/>
        <a:buFont typeface="Arial" charset="0"/>
        <a:buChar char="»"/>
        <a:defRPr sz="2000">
          <a:solidFill>
            <a:srgbClr val="000000"/>
          </a:solidFill>
          <a:latin typeface="Myriad Pro Cond"/>
          <a:ea typeface="+mn-ea"/>
          <a:cs typeface="Myriad Pro Cond"/>
          <a:sym typeface="Calibri"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62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62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6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37835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62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62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6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06298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62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DF940-5567-46C8-9B22-65945D72703F}"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62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6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BB1B0-5087-4677-BCEC-6BE45EF5E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54095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notesSlide" Target="../notesSlides/notesSlide6.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bit.ly/RSIzKz" TargetMode="External"/><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95.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hyperlink" Target="http://bit.ly/RSIzKz" TargetMode="External"/><Relationship Id="rId3" Type="http://schemas.openxmlformats.org/officeDocument/2006/relationships/hyperlink" Target="http://bit.ly/16NJ7v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3" Type="http://schemas.openxmlformats.org/officeDocument/2006/relationships/hyperlink" Target="mailto:sdthomas47@hotmail.com" TargetMode="External"/><Relationship Id="rId4" Type="http://schemas.openxmlformats.org/officeDocument/2006/relationships/image" Target="../media/image4.jpeg"/><Relationship Id="rId1" Type="http://schemas.openxmlformats.org/officeDocument/2006/relationships/slideLayout" Target="../slideLayouts/slideLayout118.xml"/><Relationship Id="rId2" Type="http://schemas.openxmlformats.org/officeDocument/2006/relationships/hyperlink" Target="mailto:crowther.sandra@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descr="18 blank w swoop.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5" y="0"/>
            <a:ext cx="9144000" cy="6858000"/>
          </a:xfrm>
          <a:prstGeom prst="rect">
            <a:avLst/>
          </a:prstGeom>
        </p:spPr>
      </p:pic>
      <p:sp>
        <p:nvSpPr>
          <p:cNvPr id="7" name="TextBox 6"/>
          <p:cNvSpPr txBox="1"/>
          <p:nvPr/>
        </p:nvSpPr>
        <p:spPr>
          <a:xfrm>
            <a:off x="1828800" y="1981200"/>
            <a:ext cx="7239000" cy="3046988"/>
          </a:xfrm>
          <a:prstGeom prst="rect">
            <a:avLst/>
          </a:prstGeom>
          <a:noFill/>
        </p:spPr>
        <p:txBody>
          <a:bodyPr wrap="square" rtlCol="0">
            <a:spAutoFit/>
          </a:bodyPr>
          <a:lstStyle/>
          <a:p>
            <a:pPr algn="ctr"/>
            <a:r>
              <a:rPr lang="en-US" sz="4800" dirty="0" smtClean="0">
                <a:solidFill>
                  <a:prstClr val="black"/>
                </a:solidFill>
                <a:latin typeface="Britannic Bold" pitchFamily="34" charset="0"/>
              </a:rPr>
              <a:t>Strategies to Get</a:t>
            </a:r>
            <a:endParaRPr lang="en-US" sz="4800" dirty="0">
              <a:solidFill>
                <a:prstClr val="black"/>
              </a:solidFill>
              <a:latin typeface="Britannic Bold" pitchFamily="34" charset="0"/>
            </a:endParaRPr>
          </a:p>
          <a:p>
            <a:pPr algn="ctr"/>
            <a:r>
              <a:rPr lang="en-US" sz="4800" dirty="0">
                <a:solidFill>
                  <a:prstClr val="black"/>
                </a:solidFill>
                <a:latin typeface="Britannic Bold" pitchFamily="34" charset="0"/>
              </a:rPr>
              <a:t>the New Standards  </a:t>
            </a:r>
          </a:p>
          <a:p>
            <a:pPr algn="ctr"/>
            <a:r>
              <a:rPr lang="en-US" sz="4800" dirty="0">
                <a:solidFill>
                  <a:prstClr val="black"/>
                </a:solidFill>
                <a:latin typeface="Britannic Bold" pitchFamily="34" charset="0"/>
              </a:rPr>
              <a:t>for </a:t>
            </a:r>
            <a:r>
              <a:rPr lang="en-US" sz="4800" dirty="0" smtClean="0">
                <a:solidFill>
                  <a:prstClr val="black"/>
                </a:solidFill>
                <a:latin typeface="Britannic Bold" pitchFamily="34" charset="0"/>
              </a:rPr>
              <a:t>Professional Learning </a:t>
            </a:r>
            <a:endParaRPr lang="en-US" sz="4800" dirty="0">
              <a:solidFill>
                <a:prstClr val="black"/>
              </a:solidFill>
              <a:latin typeface="Britannic Bold" pitchFamily="34" charset="0"/>
            </a:endParaRPr>
          </a:p>
          <a:p>
            <a:pPr algn="ctr"/>
            <a:r>
              <a:rPr lang="en-US" sz="4800" dirty="0">
                <a:solidFill>
                  <a:prstClr val="black"/>
                </a:solidFill>
                <a:latin typeface="Britannic Bold" pitchFamily="34" charset="0"/>
              </a:rPr>
              <a:t>Into Practice</a:t>
            </a:r>
          </a:p>
        </p:txBody>
      </p:sp>
      <p:sp>
        <p:nvSpPr>
          <p:cNvPr id="8" name="TextBox 7"/>
          <p:cNvSpPr txBox="1"/>
          <p:nvPr/>
        </p:nvSpPr>
        <p:spPr>
          <a:xfrm>
            <a:off x="304800" y="5186809"/>
            <a:ext cx="4572000" cy="1077218"/>
          </a:xfrm>
          <a:prstGeom prst="rect">
            <a:avLst/>
          </a:prstGeom>
          <a:noFill/>
        </p:spPr>
        <p:txBody>
          <a:bodyPr wrap="square" rtlCol="0">
            <a:spAutoFit/>
          </a:bodyPr>
          <a:lstStyle/>
          <a:p>
            <a:pPr>
              <a:spcAft>
                <a:spcPts val="600"/>
              </a:spcAft>
            </a:pPr>
            <a:r>
              <a:rPr lang="en-US" b="1" dirty="0" smtClean="0">
                <a:solidFill>
                  <a:prstClr val="black"/>
                </a:solidFill>
                <a:latin typeface="Myriad Pro"/>
                <a:cs typeface="Myriad Pro"/>
              </a:rPr>
              <a:t>LF KS Annual Leadership Conference</a:t>
            </a:r>
            <a:endParaRPr lang="en-US" b="1" dirty="0">
              <a:solidFill>
                <a:prstClr val="black"/>
              </a:solidFill>
              <a:latin typeface="Myriad Pro"/>
              <a:cs typeface="Myriad Pro"/>
            </a:endParaRPr>
          </a:p>
          <a:p>
            <a:pPr>
              <a:spcAft>
                <a:spcPts val="600"/>
              </a:spcAft>
            </a:pPr>
            <a:r>
              <a:rPr lang="en-US" b="1" dirty="0" smtClean="0">
                <a:solidFill>
                  <a:prstClr val="black"/>
                </a:solidFill>
                <a:latin typeface="Myriad Pro"/>
                <a:cs typeface="Myriad Pro"/>
              </a:rPr>
              <a:t>April 9, 2014</a:t>
            </a:r>
            <a:endParaRPr lang="en-US" b="1" dirty="0">
              <a:solidFill>
                <a:prstClr val="black"/>
              </a:solidFill>
              <a:latin typeface="Myriad Pro"/>
              <a:cs typeface="Myriad Pro"/>
            </a:endParaRPr>
          </a:p>
          <a:p>
            <a:pPr>
              <a:spcAft>
                <a:spcPts val="600"/>
              </a:spcAft>
            </a:pPr>
            <a:r>
              <a:rPr lang="en-US" i="1" dirty="0">
                <a:solidFill>
                  <a:prstClr val="black"/>
                </a:solidFill>
                <a:latin typeface="Myriad Pro"/>
                <a:cs typeface="Myriad Pro"/>
              </a:rPr>
              <a:t>Sandee Crowther &amp; Sheri Thomas</a:t>
            </a:r>
            <a:endParaRPr lang="en-US" b="1" dirty="0">
              <a:solidFill>
                <a:prstClr val="black"/>
              </a:solidFill>
            </a:endParaRPr>
          </a:p>
        </p:txBody>
      </p:sp>
      <p:pic>
        <p:nvPicPr>
          <p:cNvPr id="10" name="Picture 9" descr=":ksdc/LFKS:KS Affiliate logos:LF Affiliate logo_KS.jpg"/>
          <p:cNvPicPr/>
          <p:nvPr/>
        </p:nvPicPr>
        <p:blipFill>
          <a:blip r:embed="rId3" cstate="print"/>
          <a:srcRect/>
          <a:stretch>
            <a:fillRect/>
          </a:stretch>
        </p:blipFill>
        <p:spPr bwMode="auto">
          <a:xfrm>
            <a:off x="685800" y="457200"/>
            <a:ext cx="2971800" cy="990600"/>
          </a:xfrm>
          <a:prstGeom prst="rect">
            <a:avLst/>
          </a:prstGeom>
          <a:noFill/>
          <a:ln w="9525">
            <a:noFill/>
            <a:miter lim="800000"/>
            <a:headEnd/>
            <a:tailEnd/>
          </a:ln>
        </p:spPr>
      </p:pic>
    </p:spTree>
    <p:extLst>
      <p:ext uri="{BB962C8B-B14F-4D97-AF65-F5344CB8AC3E}">
        <p14:creationId xmlns:p14="http://schemas.microsoft.com/office/powerpoint/2010/main" val="23370062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57260"/>
            <a:ext cx="7239000" cy="707886"/>
          </a:xfrm>
          <a:prstGeom prst="rect">
            <a:avLst/>
          </a:prstGeom>
          <a:noFill/>
        </p:spPr>
        <p:txBody>
          <a:bodyPr wrap="square" rtlCol="0">
            <a:spAutoFit/>
          </a:bodyPr>
          <a:lstStyle/>
          <a:p>
            <a:r>
              <a:rPr lang="en-US" sz="4000" dirty="0">
                <a:solidFill>
                  <a:prstClr val="black"/>
                </a:solidFill>
                <a:latin typeface="Britannic Bold" pitchFamily="34" charset="0"/>
                <a:cs typeface="Aharoni" pitchFamily="2" charset="-79"/>
              </a:rPr>
              <a:t>Quick Reference Guide Layout</a:t>
            </a:r>
          </a:p>
        </p:txBody>
      </p:sp>
      <p:pic>
        <p:nvPicPr>
          <p:cNvPr id="4" name="Picture 3" descr="Quick Reference Guide.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10" y="457203"/>
            <a:ext cx="819729" cy="1272992"/>
          </a:xfrm>
          <a:prstGeom prst="rect">
            <a:avLst/>
          </a:prstGeom>
          <a:ln>
            <a:solidFill>
              <a:srgbClr val="000000"/>
            </a:solidFill>
          </a:ln>
        </p:spPr>
      </p:pic>
      <p:sp>
        <p:nvSpPr>
          <p:cNvPr id="5" name="TextBox 4"/>
          <p:cNvSpPr txBox="1"/>
          <p:nvPr/>
        </p:nvSpPr>
        <p:spPr>
          <a:xfrm>
            <a:off x="457200" y="1219200"/>
            <a:ext cx="6934200" cy="5570756"/>
          </a:xfrm>
          <a:prstGeom prst="rect">
            <a:avLst/>
          </a:prstGeom>
          <a:noFill/>
        </p:spPr>
        <p:txBody>
          <a:bodyPr wrap="square" rtlCol="0">
            <a:spAutoFit/>
          </a:bodyPr>
          <a:lstStyle/>
          <a:p>
            <a:pPr marL="285750" indent="-285750">
              <a:buFont typeface="Arial" pitchFamily="34" charset="0"/>
              <a:buChar char="•"/>
            </a:pPr>
            <a:r>
              <a:rPr lang="en-US" sz="3200" b="1" dirty="0">
                <a:solidFill>
                  <a:srgbClr val="0070C0"/>
                </a:solidFill>
                <a:latin typeface="Aharoni" pitchFamily="2" charset="-79"/>
                <a:cs typeface="Aharoni" pitchFamily="2" charset="-79"/>
              </a:rPr>
              <a:t>About the Standards</a:t>
            </a:r>
          </a:p>
          <a:p>
            <a:pPr marL="285750" indent="-285750">
              <a:buFont typeface="Arial" pitchFamily="34" charset="0"/>
              <a:buChar char="•"/>
            </a:pPr>
            <a:r>
              <a:rPr lang="en-US" sz="3200" b="1" dirty="0">
                <a:solidFill>
                  <a:prstClr val="black"/>
                </a:solidFill>
                <a:latin typeface="Aharoni" pitchFamily="2" charset="-79"/>
                <a:cs typeface="Aharoni" pitchFamily="2" charset="-79"/>
              </a:rPr>
              <a:t>STEM:  Professional learning that increases educator effectiveness and results for all students . . .</a:t>
            </a:r>
          </a:p>
          <a:p>
            <a:pPr marL="285750" indent="-285750">
              <a:buFont typeface="Arial" pitchFamily="34" charset="0"/>
              <a:buChar char="•"/>
            </a:pPr>
            <a:r>
              <a:rPr lang="en-US" sz="3200" b="1" dirty="0">
                <a:solidFill>
                  <a:srgbClr val="00B050"/>
                </a:solidFill>
                <a:latin typeface="Aharoni" pitchFamily="2" charset="-79"/>
                <a:cs typeface="Aharoni" pitchFamily="2" charset="-79"/>
              </a:rPr>
              <a:t>Seven Standards</a:t>
            </a:r>
          </a:p>
          <a:p>
            <a:pPr marL="285750" indent="-285750">
              <a:buFont typeface="Arial" pitchFamily="34" charset="0"/>
              <a:buChar char="•"/>
            </a:pPr>
            <a:r>
              <a:rPr lang="en-US" sz="3200" b="1" dirty="0">
                <a:solidFill>
                  <a:srgbClr val="FFC000"/>
                </a:solidFill>
                <a:latin typeface="Aharoni" pitchFamily="2" charset="-79"/>
                <a:cs typeface="Aharoni" pitchFamily="2" charset="-79"/>
              </a:rPr>
              <a:t>Four Pre-requisites</a:t>
            </a:r>
          </a:p>
          <a:p>
            <a:pPr marL="285750" indent="-285750">
              <a:buFont typeface="Arial" pitchFamily="34" charset="0"/>
              <a:buChar char="•"/>
            </a:pPr>
            <a:r>
              <a:rPr lang="en-US" sz="3200" b="1" dirty="0">
                <a:solidFill>
                  <a:prstClr val="black"/>
                </a:solidFill>
                <a:latin typeface="Aharoni" pitchFamily="2" charset="-79"/>
                <a:cs typeface="Aharoni" pitchFamily="2" charset="-79"/>
              </a:rPr>
              <a:t>Relationship between professional learning and student results</a:t>
            </a:r>
          </a:p>
          <a:p>
            <a:pPr marL="285750" indent="-285750">
              <a:buFont typeface="Arial" pitchFamily="34" charset="0"/>
              <a:buChar char="•"/>
            </a:pPr>
            <a:r>
              <a:rPr lang="en-US" sz="3200" b="1" dirty="0">
                <a:solidFill>
                  <a:srgbClr val="FF0000"/>
                </a:solidFill>
                <a:latin typeface="Aharoni" pitchFamily="2" charset="-79"/>
                <a:cs typeface="Aharoni" pitchFamily="2" charset="-79"/>
              </a:rPr>
              <a:t>Suggestions for Use</a:t>
            </a:r>
          </a:p>
          <a:p>
            <a:pPr marL="285750" indent="-285750">
              <a:buFont typeface="Arial" pitchFamily="34" charset="0"/>
              <a:buChar char="•"/>
            </a:pPr>
            <a:endParaRPr lang="en-US" b="1" dirty="0">
              <a:solidFill>
                <a:prstClr val="black"/>
              </a:solidFill>
              <a:latin typeface="Aharoni" pitchFamily="2" charset="-79"/>
              <a:cs typeface="Aharoni" pitchFamily="2" charset="-79"/>
            </a:endParaRPr>
          </a:p>
          <a:p>
            <a:pPr marL="285750" indent="-285750">
              <a:buFont typeface="Arial" pitchFamily="34" charset="0"/>
              <a:buChar char="•"/>
            </a:pPr>
            <a:endParaRPr lang="en-US" b="1" dirty="0">
              <a:solidFill>
                <a:prstClr val="black"/>
              </a:solidFill>
              <a:latin typeface="Aharoni" pitchFamily="2" charset="-79"/>
              <a:cs typeface="Aharoni" pitchFamily="2" charset="-79"/>
            </a:endParaRPr>
          </a:p>
        </p:txBody>
      </p:sp>
    </p:spTree>
    <p:extLst>
      <p:ext uri="{BB962C8B-B14F-4D97-AF65-F5344CB8AC3E}">
        <p14:creationId xmlns:p14="http://schemas.microsoft.com/office/powerpoint/2010/main" val="19830551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600" y="752476"/>
            <a:ext cx="7362825"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843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11956"/>
            <a:ext cx="7086600" cy="769441"/>
          </a:xfrm>
          <a:prstGeom prst="rect">
            <a:avLst/>
          </a:prstGeom>
          <a:noFill/>
        </p:spPr>
        <p:txBody>
          <a:bodyPr wrap="square" rtlCol="0">
            <a:spAutoFit/>
          </a:bodyPr>
          <a:lstStyle/>
          <a:p>
            <a:pPr algn="ctr"/>
            <a:r>
              <a:rPr lang="en-US" sz="4400" dirty="0" smtClean="0">
                <a:latin typeface="Britannic Bold" panose="020B0903060703020204" pitchFamily="34" charset="0"/>
              </a:rPr>
              <a:t>Standards Overview</a:t>
            </a:r>
            <a:endParaRPr lang="en-US" sz="4400" dirty="0">
              <a:latin typeface="Britannic Bold" panose="020B0903060703020204" pitchFamily="34" charset="0"/>
            </a:endParaRPr>
          </a:p>
        </p:txBody>
      </p:sp>
      <p:sp>
        <p:nvSpPr>
          <p:cNvPr id="3" name="TextBox 2"/>
          <p:cNvSpPr txBox="1"/>
          <p:nvPr/>
        </p:nvSpPr>
        <p:spPr>
          <a:xfrm>
            <a:off x="762000" y="1524000"/>
            <a:ext cx="5715000"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Britannic Bold" panose="020B0903060703020204" pitchFamily="34" charset="0"/>
              </a:rPr>
              <a:t>Individually </a:t>
            </a:r>
            <a:r>
              <a:rPr lang="en-US" sz="2800" dirty="0" smtClean="0">
                <a:solidFill>
                  <a:srgbClr val="00B050"/>
                </a:solidFill>
                <a:latin typeface="Britannic Bold" panose="020B0903060703020204" pitchFamily="34" charset="0"/>
              </a:rPr>
              <a:t>read</a:t>
            </a:r>
            <a:r>
              <a:rPr lang="en-US" sz="2800" dirty="0" smtClean="0">
                <a:latin typeface="Britannic Bold" panose="020B0903060703020204" pitchFamily="34" charset="0"/>
              </a:rPr>
              <a:t> your assigned standard, (Handout 4.1) including the introduction and elaboration.</a:t>
            </a:r>
          </a:p>
          <a:p>
            <a:pPr marL="285750" indent="-285750">
              <a:buFont typeface="Arial" panose="020B0604020202020204" pitchFamily="34" charset="0"/>
              <a:buChar char="•"/>
            </a:pPr>
            <a:endParaRPr lang="en-US" sz="2800" dirty="0">
              <a:latin typeface="Britannic Bold" panose="020B0903060703020204" pitchFamily="34" charset="0"/>
            </a:endParaRPr>
          </a:p>
          <a:p>
            <a:pPr marL="285750" indent="-285750">
              <a:buFont typeface="Arial" panose="020B0604020202020204" pitchFamily="34" charset="0"/>
              <a:buChar char="•"/>
            </a:pPr>
            <a:r>
              <a:rPr lang="en-US" sz="2800" dirty="0" smtClean="0">
                <a:latin typeface="Britannic Bold" panose="020B0903060703020204" pitchFamily="34" charset="0"/>
              </a:rPr>
              <a:t>Use Handout 4.2 to </a:t>
            </a:r>
            <a:r>
              <a:rPr lang="en-US" sz="2800" dirty="0" smtClean="0">
                <a:solidFill>
                  <a:srgbClr val="F2B800"/>
                </a:solidFill>
                <a:latin typeface="Britannic Bold" panose="020B0903060703020204" pitchFamily="34" charset="0"/>
              </a:rPr>
              <a:t>organize</a:t>
            </a:r>
            <a:r>
              <a:rPr lang="en-US" sz="2800" dirty="0" smtClean="0">
                <a:latin typeface="Britannic Bold" panose="020B0903060703020204" pitchFamily="34" charset="0"/>
              </a:rPr>
              <a:t> your notes.</a:t>
            </a:r>
          </a:p>
          <a:p>
            <a:endParaRPr lang="en-US" sz="2800" dirty="0">
              <a:latin typeface="Britannic Bold" panose="020B0903060703020204" pitchFamily="34" charset="0"/>
            </a:endParaRPr>
          </a:p>
          <a:p>
            <a:pPr marL="285750" indent="-285750">
              <a:buFont typeface="Arial" panose="020B0604020202020204" pitchFamily="34" charset="0"/>
              <a:buChar char="•"/>
            </a:pPr>
            <a:r>
              <a:rPr lang="en-US" sz="2800" dirty="0" smtClean="0">
                <a:latin typeface="Britannic Bold" panose="020B0903060703020204" pitchFamily="34" charset="0"/>
              </a:rPr>
              <a:t>As a team, </a:t>
            </a:r>
            <a:r>
              <a:rPr lang="en-US" sz="2800" dirty="0" smtClean="0">
                <a:solidFill>
                  <a:srgbClr val="0070C0"/>
                </a:solidFill>
                <a:latin typeface="Britannic Bold" panose="020B0903060703020204" pitchFamily="34" charset="0"/>
              </a:rPr>
              <a:t>discuss </a:t>
            </a:r>
            <a:r>
              <a:rPr lang="en-US" sz="2800" dirty="0" smtClean="0">
                <a:latin typeface="Britannic Bold" panose="020B0903060703020204" pitchFamily="34" charset="0"/>
              </a:rPr>
              <a:t>the key points and your insights about this standard.</a:t>
            </a:r>
            <a:endParaRPr lang="en-US" sz="2800" dirty="0">
              <a:latin typeface="Britannic Bold" panose="020B0903060703020204" pitchFamily="34" charset="0"/>
            </a:endParaRPr>
          </a:p>
        </p:txBody>
      </p:sp>
      <p:pic>
        <p:nvPicPr>
          <p:cNvPr id="2050" name="Picture 2" descr="http://images.all-free-download.com/images/graphiclarge/push_pin_icon_555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05000"/>
            <a:ext cx="2443205" cy="2443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6690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685799"/>
            <a:ext cx="6172200" cy="584775"/>
          </a:xfrm>
          <a:prstGeom prst="rect">
            <a:avLst/>
          </a:prstGeom>
          <a:noFill/>
        </p:spPr>
        <p:txBody>
          <a:bodyPr wrap="square" rtlCol="0">
            <a:spAutoFit/>
          </a:bodyPr>
          <a:lstStyle/>
          <a:p>
            <a:r>
              <a:rPr lang="en-US" sz="3200" i="1" dirty="0" smtClean="0">
                <a:solidFill>
                  <a:prstClr val="black"/>
                </a:solidFill>
                <a:latin typeface="Britannic Bold" pitchFamily="34" charset="0"/>
              </a:rPr>
              <a:t>Standards Windowpane Template</a:t>
            </a:r>
            <a:endParaRPr lang="en-US" sz="3200" i="1" dirty="0">
              <a:solidFill>
                <a:prstClr val="black"/>
              </a:solidFill>
              <a:latin typeface="Britannic Bold"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54387133"/>
              </p:ext>
            </p:extLst>
          </p:nvPr>
        </p:nvGraphicFramePr>
        <p:xfrm>
          <a:off x="1143000" y="1371600"/>
          <a:ext cx="7086600" cy="4876800"/>
        </p:xfrm>
        <a:graphic>
          <a:graphicData uri="http://schemas.openxmlformats.org/drawingml/2006/table">
            <a:tbl>
              <a:tblPr firstRow="1" bandRow="1">
                <a:tableStyleId>{5940675A-B579-460E-94D1-54222C63F5DA}</a:tableStyleId>
              </a:tblPr>
              <a:tblGrid>
                <a:gridCol w="3543300"/>
                <a:gridCol w="3543300"/>
              </a:tblGrid>
              <a:tr h="2354317">
                <a:tc>
                  <a:txBody>
                    <a:bodyPr/>
                    <a:lstStyle/>
                    <a:p>
                      <a:r>
                        <a:rPr lang="en-US" sz="2000" b="1" u="sng" dirty="0" smtClean="0"/>
                        <a:t>Key Points</a:t>
                      </a:r>
                    </a:p>
                    <a:p>
                      <a:r>
                        <a:rPr lang="en-US" sz="2000" dirty="0" smtClean="0"/>
                        <a:t>What information or ideas are important to know about this standard?</a:t>
                      </a:r>
                      <a:endParaRPr lang="en-US" sz="2000" dirty="0"/>
                    </a:p>
                  </a:txBody>
                  <a:tcPr/>
                </a:tc>
                <a:tc>
                  <a:txBody>
                    <a:bodyPr/>
                    <a:lstStyle/>
                    <a:p>
                      <a:r>
                        <a:rPr lang="en-US" sz="2000" b="1" u="sng" dirty="0" smtClean="0"/>
                        <a:t>Standards in Practice</a:t>
                      </a:r>
                    </a:p>
                    <a:p>
                      <a:r>
                        <a:rPr lang="en-US" sz="2000" dirty="0" smtClean="0"/>
                        <a:t>Which behaviors are observable</a:t>
                      </a:r>
                      <a:r>
                        <a:rPr lang="en-US" sz="2000" baseline="0" dirty="0" smtClean="0"/>
                        <a:t> when this standard is fully implemented?</a:t>
                      </a:r>
                      <a:endParaRPr lang="en-US" sz="2000" dirty="0"/>
                    </a:p>
                  </a:txBody>
                  <a:tcPr/>
                </a:tc>
              </a:tr>
              <a:tr h="2522483">
                <a:tc>
                  <a:txBody>
                    <a:bodyPr/>
                    <a:lstStyle/>
                    <a:p>
                      <a:r>
                        <a:rPr lang="en-US" sz="2000" b="1" u="sng" dirty="0" smtClean="0"/>
                        <a:t>Symbol</a:t>
                      </a:r>
                    </a:p>
                    <a:p>
                      <a:r>
                        <a:rPr lang="en-US" sz="2000" dirty="0" smtClean="0"/>
                        <a:t>What visual representation would help people</a:t>
                      </a:r>
                      <a:r>
                        <a:rPr lang="en-US" sz="2000" baseline="0" dirty="0" smtClean="0"/>
                        <a:t> remember this standard?</a:t>
                      </a:r>
                      <a:endParaRPr lang="en-US" sz="2000" dirty="0"/>
                    </a:p>
                  </a:txBody>
                  <a:tcPr/>
                </a:tc>
                <a:tc>
                  <a:txBody>
                    <a:bodyPr/>
                    <a:lstStyle/>
                    <a:p>
                      <a:r>
                        <a:rPr lang="en-US" sz="2000" b="1" u="sng" dirty="0" smtClean="0"/>
                        <a:t>Next Steps</a:t>
                      </a:r>
                    </a:p>
                    <a:p>
                      <a:r>
                        <a:rPr lang="en-US" sz="2000" dirty="0" smtClean="0"/>
                        <a:t>What steps are necessary</a:t>
                      </a:r>
                      <a:r>
                        <a:rPr lang="en-US" sz="2000" baseline="0" dirty="0" smtClean="0"/>
                        <a:t> to implement this standard?</a:t>
                      </a:r>
                      <a:endParaRPr lang="en-US" sz="2000" dirty="0"/>
                    </a:p>
                  </a:txBody>
                  <a:tcPr/>
                </a:tc>
              </a:tr>
            </a:tbl>
          </a:graphicData>
        </a:graphic>
      </p:graphicFrame>
    </p:spTree>
    <p:extLst>
      <p:ext uri="{BB962C8B-B14F-4D97-AF65-F5344CB8AC3E}">
        <p14:creationId xmlns:p14="http://schemas.microsoft.com/office/powerpoint/2010/main" val="15648942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457200"/>
            <a:ext cx="5181600" cy="707886"/>
          </a:xfrm>
          <a:prstGeom prst="rect">
            <a:avLst/>
          </a:prstGeom>
          <a:noFill/>
        </p:spPr>
        <p:txBody>
          <a:bodyPr wrap="square" rtlCol="0">
            <a:spAutoFit/>
          </a:bodyPr>
          <a:lstStyle/>
          <a:p>
            <a:r>
              <a:rPr lang="en-US" sz="4000" i="1" dirty="0" smtClean="0">
                <a:latin typeface="Britannic Bold" panose="020B0903060703020204" pitchFamily="34" charset="0"/>
              </a:rPr>
              <a:t>Standards Showcase</a:t>
            </a:r>
            <a:endParaRPr lang="en-US" sz="4000" i="1" dirty="0">
              <a:latin typeface="Britannic Bold" panose="020B0903060703020204" pitchFamily="34" charset="0"/>
            </a:endParaRPr>
          </a:p>
        </p:txBody>
      </p:sp>
      <p:sp>
        <p:nvSpPr>
          <p:cNvPr id="3" name="TextBox 2"/>
          <p:cNvSpPr txBox="1"/>
          <p:nvPr/>
        </p:nvSpPr>
        <p:spPr>
          <a:xfrm>
            <a:off x="609600" y="1165086"/>
            <a:ext cx="6553200" cy="487680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Britannic Bold" panose="020B0903060703020204" pitchFamily="34" charset="0"/>
              </a:rPr>
              <a:t>Collectively </a:t>
            </a:r>
            <a:r>
              <a:rPr lang="en-US" sz="2800" dirty="0" smtClean="0">
                <a:solidFill>
                  <a:schemeClr val="accent6">
                    <a:lumMod val="75000"/>
                  </a:schemeClr>
                </a:solidFill>
                <a:latin typeface="Britannic Bold" panose="020B0903060703020204" pitchFamily="34" charset="0"/>
              </a:rPr>
              <a:t>determine how </a:t>
            </a:r>
            <a:r>
              <a:rPr lang="en-US" sz="2800" dirty="0" smtClean="0">
                <a:latin typeface="Britannic Bold" panose="020B0903060703020204" pitchFamily="34" charset="0"/>
              </a:rPr>
              <a:t>your group will showcase your standard in a three minute presentation using </a:t>
            </a:r>
            <a:r>
              <a:rPr lang="en-US" sz="2800" u="sng" dirty="0">
                <a:latin typeface="Britannic Bold" panose="020B0903060703020204" pitchFamily="34" charset="0"/>
              </a:rPr>
              <a:t>Handout 4.2.</a:t>
            </a:r>
          </a:p>
          <a:p>
            <a:pPr marL="285750" indent="-285750">
              <a:buFont typeface="Arial" panose="020B0604020202020204" pitchFamily="34" charset="0"/>
              <a:buChar char="•"/>
            </a:pPr>
            <a:endParaRPr lang="en-US" sz="2800" dirty="0">
              <a:latin typeface="Britannic Bold" panose="020B0903060703020204" pitchFamily="34" charset="0"/>
            </a:endParaRPr>
          </a:p>
          <a:p>
            <a:pPr marL="285750" indent="-285750">
              <a:buFont typeface="Arial" panose="020B0604020202020204" pitchFamily="34" charset="0"/>
              <a:buChar char="•"/>
            </a:pPr>
            <a:r>
              <a:rPr lang="en-US" sz="2800" dirty="0" smtClean="0">
                <a:latin typeface="Britannic Bold" panose="020B0903060703020204" pitchFamily="34" charset="0"/>
              </a:rPr>
              <a:t>Use </a:t>
            </a:r>
            <a:r>
              <a:rPr lang="en-US" sz="2800" u="sng" dirty="0" smtClean="0">
                <a:latin typeface="Britannic Bold" panose="020B0903060703020204" pitchFamily="34" charset="0"/>
              </a:rPr>
              <a:t>Handout 4.3 </a:t>
            </a:r>
            <a:r>
              <a:rPr lang="en-US" sz="2800" dirty="0" smtClean="0">
                <a:latin typeface="Britannic Bold" panose="020B0903060703020204" pitchFamily="34" charset="0"/>
              </a:rPr>
              <a:t>to </a:t>
            </a:r>
            <a:r>
              <a:rPr lang="en-US" sz="2800" dirty="0" smtClean="0">
                <a:solidFill>
                  <a:schemeClr val="accent1">
                    <a:lumMod val="75000"/>
                  </a:schemeClr>
                </a:solidFill>
                <a:latin typeface="Britannic Bold" panose="020B0903060703020204" pitchFamily="34" charset="0"/>
              </a:rPr>
              <a:t>collect</a:t>
            </a:r>
            <a:r>
              <a:rPr lang="en-US" sz="2800" dirty="0" smtClean="0">
                <a:latin typeface="Britannic Bold" panose="020B0903060703020204" pitchFamily="34" charset="0"/>
              </a:rPr>
              <a:t> key points on each standard during the showcase.</a:t>
            </a:r>
          </a:p>
          <a:p>
            <a:pPr marL="285750" indent="-285750">
              <a:buFont typeface="Arial" panose="020B0604020202020204" pitchFamily="34" charset="0"/>
              <a:buChar char="•"/>
            </a:pPr>
            <a:endParaRPr lang="en-US" sz="2800" dirty="0">
              <a:latin typeface="Britannic Bold" panose="020B0903060703020204" pitchFamily="34" charset="0"/>
            </a:endParaRPr>
          </a:p>
          <a:p>
            <a:pPr marL="285750" indent="-285750">
              <a:buFont typeface="Arial" panose="020B0604020202020204" pitchFamily="34" charset="0"/>
              <a:buChar char="•"/>
            </a:pPr>
            <a:r>
              <a:rPr lang="en-US" sz="2800" dirty="0" smtClean="0">
                <a:latin typeface="Britannic Bold" panose="020B0903060703020204" pitchFamily="34" charset="0"/>
              </a:rPr>
              <a:t>Be prepared to </a:t>
            </a:r>
            <a:r>
              <a:rPr lang="en-US" sz="2800" dirty="0" smtClean="0">
                <a:solidFill>
                  <a:srgbClr val="00B050"/>
                </a:solidFill>
                <a:latin typeface="Britannic Bold" panose="020B0903060703020204" pitchFamily="34" charset="0"/>
              </a:rPr>
              <a:t>debrief </a:t>
            </a:r>
            <a:r>
              <a:rPr lang="en-US" sz="2800" dirty="0" smtClean="0">
                <a:latin typeface="Britannic Bold" panose="020B0903060703020204" pitchFamily="34" charset="0"/>
              </a:rPr>
              <a:t>with the whole group following the showcase.</a:t>
            </a:r>
            <a:endParaRPr lang="en-US" sz="2800" dirty="0">
              <a:latin typeface="Britannic Bold" panose="020B0903060703020204" pitchFamily="34" charset="0"/>
            </a:endParaRPr>
          </a:p>
        </p:txBody>
      </p:sp>
      <p:pic>
        <p:nvPicPr>
          <p:cNvPr id="1032" name="Picture 8" descr="http://t0.gstatic.com/images?q=tbn:ANd9GcR_TGOmybeTPa2_Pp71KVId8zmvVwbH_N18BO25zg-FV34-4FFQ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828800"/>
            <a:ext cx="1790700" cy="256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2551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7848600" cy="1323439"/>
          </a:xfrm>
          <a:prstGeom prst="rect">
            <a:avLst/>
          </a:prstGeom>
          <a:noFill/>
        </p:spPr>
        <p:txBody>
          <a:bodyPr wrap="square" rtlCol="0">
            <a:spAutoFit/>
          </a:bodyPr>
          <a:lstStyle/>
          <a:p>
            <a:pPr algn="ctr"/>
            <a:r>
              <a:rPr lang="en-US" sz="4000" dirty="0" smtClean="0">
                <a:latin typeface="Britannic Bold" panose="020B0903060703020204" pitchFamily="34" charset="0"/>
              </a:rPr>
              <a:t>Standards for Professional Learning – Self Assessment</a:t>
            </a:r>
            <a:endParaRPr lang="en-US" sz="4000" dirty="0">
              <a:latin typeface="Britannic Bold" panose="020B0903060703020204" pitchFamily="34" charset="0"/>
            </a:endParaRPr>
          </a:p>
        </p:txBody>
      </p:sp>
      <p:sp>
        <p:nvSpPr>
          <p:cNvPr id="3" name="TextBox 2"/>
          <p:cNvSpPr txBox="1"/>
          <p:nvPr/>
        </p:nvSpPr>
        <p:spPr>
          <a:xfrm>
            <a:off x="685800" y="2362200"/>
            <a:ext cx="6172200" cy="3293209"/>
          </a:xfrm>
          <a:prstGeom prst="rect">
            <a:avLst/>
          </a:prstGeom>
          <a:noFill/>
        </p:spPr>
        <p:txBody>
          <a:bodyPr wrap="square" rtlCol="0">
            <a:spAutoFit/>
          </a:bodyPr>
          <a:lstStyle/>
          <a:p>
            <a:pPr marL="514350" indent="-514350">
              <a:buAutoNum type="arabicPeriod"/>
            </a:pPr>
            <a:r>
              <a:rPr lang="en-US" sz="3200" dirty="0" smtClean="0">
                <a:latin typeface="Britannic Bold" panose="020B0903060703020204" pitchFamily="34" charset="0"/>
              </a:rPr>
              <a:t>As you finish on your group’s standard report ...</a:t>
            </a:r>
            <a:endParaRPr lang="en-US" sz="3200" dirty="0">
              <a:latin typeface="Britannic Bold" panose="020B0903060703020204" pitchFamily="34" charset="0"/>
            </a:endParaRPr>
          </a:p>
          <a:p>
            <a:endParaRPr lang="en-US" sz="3200" dirty="0">
              <a:latin typeface="Britannic Bold" panose="020B0903060703020204" pitchFamily="34" charset="0"/>
            </a:endParaRPr>
          </a:p>
          <a:p>
            <a:r>
              <a:rPr lang="en-US" sz="2800" dirty="0" smtClean="0">
                <a:latin typeface="Britannic Bold" panose="020B0903060703020204" pitchFamily="34" charset="0"/>
              </a:rPr>
              <a:t>Review the </a:t>
            </a:r>
            <a:r>
              <a:rPr lang="en-US" sz="2800" u="sng" dirty="0" smtClean="0">
                <a:latin typeface="Britannic Bold" panose="020B0903060703020204" pitchFamily="34" charset="0"/>
              </a:rPr>
              <a:t>self-assessment </a:t>
            </a:r>
            <a:r>
              <a:rPr lang="en-US" sz="2800" dirty="0" smtClean="0">
                <a:latin typeface="Britannic Bold" panose="020B0903060703020204" pitchFamily="34" charset="0"/>
              </a:rPr>
              <a:t>(Handout 6.1) to rate how your current professional learning aligns with the Standards of Professional Learning.</a:t>
            </a:r>
            <a:endParaRPr lang="en-US" sz="2800" dirty="0">
              <a:latin typeface="Britannic Bold" panose="020B0903060703020204" pitchFamily="34" charset="0"/>
            </a:endParaRPr>
          </a:p>
        </p:txBody>
      </p:sp>
      <p:pic>
        <p:nvPicPr>
          <p:cNvPr id="1026" name="Picture 2" descr="http://ts1.mm.bing.net/th?id=HN.608022959463009476&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648" y="2469038"/>
            <a:ext cx="1785938"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0234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609600"/>
            <a:ext cx="4914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19400" y="1377537"/>
            <a:ext cx="5334000" cy="1938992"/>
          </a:xfrm>
          <a:prstGeom prst="rect">
            <a:avLst/>
          </a:prstGeom>
          <a:noFill/>
        </p:spPr>
        <p:txBody>
          <a:bodyPr wrap="square" rtlCol="0">
            <a:spAutoFit/>
          </a:bodyPr>
          <a:lstStyle/>
          <a:p>
            <a:r>
              <a:rPr lang="en-US" sz="2400" dirty="0">
                <a:solidFill>
                  <a:srgbClr val="0070C0"/>
                </a:solidFill>
                <a:latin typeface="Britannic Bold" pitchFamily="34" charset="0"/>
              </a:rPr>
              <a:t>Video:  </a:t>
            </a:r>
            <a:r>
              <a:rPr lang="en-US" sz="2400" u="sng" dirty="0">
                <a:hlinkClick r:id="rId4"/>
              </a:rPr>
              <a:t>http://bit.ly/RSIzKz</a:t>
            </a:r>
            <a:endParaRPr lang="en-US" sz="2400" dirty="0"/>
          </a:p>
          <a:p>
            <a:endParaRPr lang="en-US" sz="2400" dirty="0">
              <a:solidFill>
                <a:srgbClr val="0070C0"/>
              </a:solidFill>
              <a:latin typeface="Britannic Bold" pitchFamily="34" charset="0"/>
            </a:endParaRPr>
          </a:p>
          <a:p>
            <a:pPr algn="ctr"/>
            <a:r>
              <a:rPr lang="en-US" sz="2400" dirty="0">
                <a:solidFill>
                  <a:srgbClr val="0070C0"/>
                </a:solidFill>
                <a:latin typeface="Britannic Bold" pitchFamily="34" charset="0"/>
              </a:rPr>
              <a:t>Quil Ceda &amp; Tulalip Elementary</a:t>
            </a:r>
          </a:p>
          <a:p>
            <a:pPr algn="ctr"/>
            <a:r>
              <a:rPr lang="en-US" sz="2400" dirty="0">
                <a:solidFill>
                  <a:srgbClr val="0070C0"/>
                </a:solidFill>
                <a:latin typeface="Britannic Bold" pitchFamily="34" charset="0"/>
              </a:rPr>
              <a:t>Marysville School District    </a:t>
            </a:r>
          </a:p>
          <a:p>
            <a:pPr algn="ctr"/>
            <a:r>
              <a:rPr lang="en-US" sz="2400" dirty="0">
                <a:solidFill>
                  <a:srgbClr val="0070C0"/>
                </a:solidFill>
                <a:latin typeface="Britannic Bold" pitchFamily="34" charset="0"/>
              </a:rPr>
              <a:t>Tulalip, Washington</a:t>
            </a: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3810000"/>
            <a:ext cx="641032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13131" y="4724449"/>
            <a:ext cx="6654511" cy="1200329"/>
          </a:xfrm>
          <a:prstGeom prst="rect">
            <a:avLst/>
          </a:prstGeom>
          <a:noFill/>
        </p:spPr>
        <p:txBody>
          <a:bodyPr wrap="square" rtlCol="0">
            <a:spAutoFit/>
          </a:bodyPr>
          <a:lstStyle/>
          <a:p>
            <a:r>
              <a:rPr lang="en-US" sz="2400" dirty="0" smtClean="0">
                <a:solidFill>
                  <a:prstClr val="black"/>
                </a:solidFill>
                <a:latin typeface="Britannic Bold" pitchFamily="34" charset="0"/>
              </a:rPr>
              <a:t>Handout:</a:t>
            </a:r>
          </a:p>
          <a:p>
            <a:r>
              <a:rPr lang="en-US" sz="2400" dirty="0" smtClean="0">
                <a:solidFill>
                  <a:prstClr val="black"/>
                </a:solidFill>
                <a:latin typeface="Britannic Bold" pitchFamily="34" charset="0"/>
              </a:rPr>
              <a:t>Standards </a:t>
            </a:r>
            <a:r>
              <a:rPr lang="en-US" sz="2400" dirty="0">
                <a:solidFill>
                  <a:prstClr val="black"/>
                </a:solidFill>
                <a:latin typeface="Britannic Bold" pitchFamily="34" charset="0"/>
              </a:rPr>
              <a:t>in Action –Video </a:t>
            </a:r>
            <a:r>
              <a:rPr lang="en-US" sz="2400" dirty="0" err="1">
                <a:solidFill>
                  <a:prstClr val="black"/>
                </a:solidFill>
                <a:latin typeface="Britannic Bold" pitchFamily="34" charset="0"/>
              </a:rPr>
              <a:t>Quil</a:t>
            </a:r>
            <a:r>
              <a:rPr lang="en-US" sz="2400" dirty="0">
                <a:solidFill>
                  <a:prstClr val="black"/>
                </a:solidFill>
                <a:latin typeface="Britannic Bold" pitchFamily="34" charset="0"/>
              </a:rPr>
              <a:t> </a:t>
            </a:r>
            <a:r>
              <a:rPr lang="en-US" sz="2400" dirty="0" err="1">
                <a:solidFill>
                  <a:prstClr val="black"/>
                </a:solidFill>
                <a:latin typeface="Britannic Bold" pitchFamily="34" charset="0"/>
              </a:rPr>
              <a:t>Ceda</a:t>
            </a:r>
            <a:r>
              <a:rPr lang="en-US" sz="2400" dirty="0">
                <a:solidFill>
                  <a:prstClr val="black"/>
                </a:solidFill>
                <a:latin typeface="Britannic Bold" pitchFamily="34" charset="0"/>
              </a:rPr>
              <a:t> </a:t>
            </a:r>
            <a:r>
              <a:rPr lang="en-US" sz="2400" dirty="0" smtClean="0">
                <a:solidFill>
                  <a:prstClr val="black"/>
                </a:solidFill>
                <a:latin typeface="Britannic Bold" pitchFamily="34" charset="0"/>
              </a:rPr>
              <a:t>&amp; Tulalip</a:t>
            </a:r>
            <a:endParaRPr lang="en-US" sz="2400" dirty="0">
              <a:solidFill>
                <a:prstClr val="black"/>
              </a:solidFill>
              <a:latin typeface="Britannic Bold" pitchFamily="34" charset="0"/>
            </a:endParaRPr>
          </a:p>
          <a:p>
            <a:r>
              <a:rPr lang="en-US" sz="2400" dirty="0">
                <a:solidFill>
                  <a:prstClr val="black"/>
                </a:solidFill>
                <a:latin typeface="Britannic Bold" pitchFamily="34" charset="0"/>
              </a:rPr>
              <a:t>Questions 1 - 6</a:t>
            </a: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089" y="1227845"/>
            <a:ext cx="1676400" cy="2238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5314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E5C5AF24-868F-1342-A401-1DF1AB97F062}" type="slidenum">
              <a:rPr lang="en-US" smtClean="0">
                <a:solidFill>
                  <a:prstClr val="black"/>
                </a:solidFill>
              </a:rPr>
              <a:pPr/>
              <a:t>17</a:t>
            </a:fld>
            <a:endParaRPr lang="en-US" dirty="0">
              <a:solidFill>
                <a:prstClr val="black"/>
              </a:solidFill>
            </a:endParaRPr>
          </a:p>
        </p:txBody>
      </p:sp>
      <p:sp>
        <p:nvSpPr>
          <p:cNvPr id="2" name="TextBox 1"/>
          <p:cNvSpPr txBox="1"/>
          <p:nvPr/>
        </p:nvSpPr>
        <p:spPr>
          <a:xfrm>
            <a:off x="381000" y="2667000"/>
            <a:ext cx="8305800" cy="2646878"/>
          </a:xfrm>
          <a:prstGeom prst="rect">
            <a:avLst/>
          </a:prstGeom>
          <a:noFill/>
        </p:spPr>
        <p:txBody>
          <a:bodyPr wrap="square" rtlCol="0">
            <a:spAutoFit/>
          </a:bodyPr>
          <a:lstStyle/>
          <a:p>
            <a:r>
              <a:rPr lang="en-US" sz="2800" dirty="0" err="1" smtClean="0"/>
              <a:t>Quil</a:t>
            </a:r>
            <a:r>
              <a:rPr lang="en-US" sz="2800" dirty="0" smtClean="0"/>
              <a:t> </a:t>
            </a:r>
            <a:r>
              <a:rPr lang="en-US" sz="2800" dirty="0" err="1" smtClean="0"/>
              <a:t>Ceda</a:t>
            </a:r>
            <a:r>
              <a:rPr lang="en-US" sz="2800" dirty="0" smtClean="0"/>
              <a:t> Video: </a:t>
            </a:r>
            <a:r>
              <a:rPr lang="en-US" sz="2800" u="sng" dirty="0">
                <a:hlinkClick r:id="rId2"/>
              </a:rPr>
              <a:t>http://</a:t>
            </a:r>
            <a:r>
              <a:rPr lang="en-US" sz="2800" u="sng" dirty="0" smtClean="0">
                <a:hlinkClick r:id="rId2"/>
              </a:rPr>
              <a:t>bit.ly/RSIzKz</a:t>
            </a:r>
            <a:r>
              <a:rPr lang="en-US" sz="2800" u="sng" dirty="0" smtClean="0"/>
              <a:t> </a:t>
            </a:r>
          </a:p>
          <a:p>
            <a:endParaRPr lang="en-US" sz="2800" u="sng" dirty="0"/>
          </a:p>
          <a:p>
            <a:endParaRPr lang="en-US" sz="2800" dirty="0"/>
          </a:p>
          <a:p>
            <a:r>
              <a:rPr lang="en-US" sz="2800" dirty="0" smtClean="0"/>
              <a:t>LF Professional Learning Units</a:t>
            </a:r>
            <a:r>
              <a:rPr lang="en-US" sz="2800" dirty="0"/>
              <a:t>:  </a:t>
            </a:r>
            <a:r>
              <a:rPr lang="en-US" sz="2800" dirty="0">
                <a:hlinkClick r:id="rId3"/>
              </a:rPr>
              <a:t>http://</a:t>
            </a:r>
            <a:r>
              <a:rPr lang="en-US" sz="2800" dirty="0" smtClean="0">
                <a:hlinkClick r:id="rId3"/>
              </a:rPr>
              <a:t>bit.ly/16NJ7vK</a:t>
            </a:r>
            <a:r>
              <a:rPr lang="en-US" sz="2800" dirty="0" smtClean="0"/>
              <a:t> </a:t>
            </a:r>
          </a:p>
          <a:p>
            <a:r>
              <a:rPr lang="en-US" dirty="0" smtClean="0"/>
              <a:t> (Please note the longer descriptions of the PL Standards are found in </a:t>
            </a:r>
            <a:r>
              <a:rPr lang="en-US" b="1" dirty="0"/>
              <a:t>Unit 4: Standards for Professional </a:t>
            </a:r>
            <a:r>
              <a:rPr lang="en-US" b="1" dirty="0" smtClean="0"/>
              <a:t>Learning.</a:t>
            </a:r>
            <a:r>
              <a:rPr lang="en-US" dirty="0" smtClean="0"/>
              <a:t>)</a:t>
            </a:r>
            <a:endParaRPr lang="en-US" dirty="0"/>
          </a:p>
          <a:p>
            <a:r>
              <a:rPr lang="en-US" dirty="0" smtClean="0"/>
              <a:t> </a:t>
            </a:r>
            <a:endParaRPr lang="en-US" dirty="0"/>
          </a:p>
        </p:txBody>
      </p:sp>
      <p:sp>
        <p:nvSpPr>
          <p:cNvPr id="4" name="Rectangle 3"/>
          <p:cNvSpPr/>
          <p:nvPr/>
        </p:nvSpPr>
        <p:spPr>
          <a:xfrm>
            <a:off x="457200" y="304800"/>
            <a:ext cx="3124200" cy="1446550"/>
          </a:xfrm>
          <a:prstGeom prst="rect">
            <a:avLst/>
          </a:prstGeom>
        </p:spPr>
        <p:txBody>
          <a:bodyPr wrap="square">
            <a:spAutoFit/>
          </a:bodyPr>
          <a:lstStyle/>
          <a:p>
            <a:pPr lvl="0" algn="ctr"/>
            <a:r>
              <a:rPr lang="en-US" sz="4400" dirty="0" smtClean="0">
                <a:solidFill>
                  <a:prstClr val="black"/>
                </a:solidFill>
                <a:latin typeface="Britannic Bold" pitchFamily="34" charset="0"/>
              </a:rPr>
              <a:t>Internet </a:t>
            </a:r>
          </a:p>
          <a:p>
            <a:pPr lvl="0" algn="ctr"/>
            <a:r>
              <a:rPr lang="en-US" sz="4400" dirty="0" smtClean="0">
                <a:solidFill>
                  <a:prstClr val="black"/>
                </a:solidFill>
                <a:latin typeface="Britannic Bold" pitchFamily="34" charset="0"/>
              </a:rPr>
              <a:t>Resources</a:t>
            </a:r>
          </a:p>
        </p:txBody>
      </p:sp>
    </p:spTree>
    <p:extLst>
      <p:ext uri="{BB962C8B-B14F-4D97-AF65-F5344CB8AC3E}">
        <p14:creationId xmlns:p14="http://schemas.microsoft.com/office/powerpoint/2010/main" val="3133774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2971800"/>
          </a:xfrm>
        </p:spPr>
        <p:txBody>
          <a:bodyPr>
            <a:normAutofit/>
          </a:bodyPr>
          <a:lstStyle/>
          <a:p>
            <a:pPr marL="457200" indent="-457200" algn="ctr"/>
            <a:r>
              <a:rPr lang="en-US" dirty="0" smtClean="0">
                <a:effectLst/>
                <a:latin typeface="Britannic Bold" pitchFamily="34" charset="0"/>
              </a:rPr>
              <a:t>What </a:t>
            </a:r>
            <a:r>
              <a:rPr lang="en-US" dirty="0">
                <a:effectLst/>
                <a:latin typeface="Britannic Bold" pitchFamily="34" charset="0"/>
              </a:rPr>
              <a:t>actions </a:t>
            </a:r>
            <a:r>
              <a:rPr lang="en-US" dirty="0" smtClean="0">
                <a:effectLst/>
                <a:latin typeface="Britannic Bold" pitchFamily="34" charset="0"/>
              </a:rPr>
              <a:t>will you </a:t>
            </a:r>
            <a:r>
              <a:rPr lang="en-US" dirty="0">
                <a:effectLst/>
                <a:latin typeface="Britannic Bold" pitchFamily="34" charset="0"/>
              </a:rPr>
              <a:t>take to improve professional </a:t>
            </a:r>
            <a:r>
              <a:rPr lang="en-US" dirty="0" smtClean="0">
                <a:effectLst/>
                <a:latin typeface="Britannic Bold" pitchFamily="34" charset="0"/>
              </a:rPr>
              <a:t>learning in your school or district?</a:t>
            </a:r>
            <a:r>
              <a:rPr lang="en-US" dirty="0">
                <a:effectLst/>
                <a:latin typeface="Britannic Bold" pitchFamily="34" charset="0"/>
              </a:rPr>
              <a:t/>
            </a:r>
            <a:br>
              <a:rPr lang="en-US" dirty="0">
                <a:effectLst/>
                <a:latin typeface="Britannic Bold" pitchFamily="34" charset="0"/>
              </a:rPr>
            </a:br>
            <a:endParaRPr lang="en-US" dirty="0">
              <a:effectLst/>
              <a:latin typeface="Britannic Bold" pitchFamily="34" charset="0"/>
            </a:endParaRPr>
          </a:p>
        </p:txBody>
      </p:sp>
      <p:sp>
        <p:nvSpPr>
          <p:cNvPr id="4" name="Slide Number Placeholder 3"/>
          <p:cNvSpPr>
            <a:spLocks noGrp="1"/>
          </p:cNvSpPr>
          <p:nvPr>
            <p:ph type="sldNum" sz="quarter" idx="12"/>
          </p:nvPr>
        </p:nvSpPr>
        <p:spPr/>
        <p:txBody>
          <a:bodyPr/>
          <a:lstStyle/>
          <a:p>
            <a:fld id="{E5C5AF24-868F-1342-A401-1DF1AB97F062}" type="slidenum">
              <a:rPr lang="en-US" smtClean="0">
                <a:solidFill>
                  <a:prstClr val="black"/>
                </a:solidFill>
              </a:rPr>
              <a:pPr/>
              <a:t>18</a:t>
            </a:fld>
            <a:endParaRPr lang="en-US" dirty="0">
              <a:solidFill>
                <a:prstClr val="black"/>
              </a:solidFill>
            </a:endParaRPr>
          </a:p>
        </p:txBody>
      </p:sp>
      <p:sp>
        <p:nvSpPr>
          <p:cNvPr id="5" name="TextBox 4"/>
          <p:cNvSpPr txBox="1"/>
          <p:nvPr/>
        </p:nvSpPr>
        <p:spPr>
          <a:xfrm>
            <a:off x="533400" y="228600"/>
            <a:ext cx="3810000" cy="1446550"/>
          </a:xfrm>
          <a:prstGeom prst="rect">
            <a:avLst/>
          </a:prstGeom>
          <a:noFill/>
        </p:spPr>
        <p:txBody>
          <a:bodyPr wrap="square" rtlCol="0">
            <a:spAutoFit/>
          </a:bodyPr>
          <a:lstStyle/>
          <a:p>
            <a:pPr algn="ctr"/>
            <a:r>
              <a:rPr lang="en-US" sz="4400" dirty="0" smtClean="0">
                <a:latin typeface="Britannic Bold" pitchFamily="34" charset="0"/>
              </a:rPr>
              <a:t>Closing and Evaluation</a:t>
            </a:r>
            <a:endParaRPr lang="en-US" sz="4400" dirty="0">
              <a:latin typeface="Britannic Bold" pitchFamily="34" charset="0"/>
            </a:endParaRPr>
          </a:p>
        </p:txBody>
      </p:sp>
    </p:spTree>
    <p:extLst>
      <p:ext uri="{BB962C8B-B14F-4D97-AF65-F5344CB8AC3E}">
        <p14:creationId xmlns:p14="http://schemas.microsoft.com/office/powerpoint/2010/main" val="26190444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219200"/>
            <a:ext cx="7696200" cy="4985980"/>
          </a:xfrm>
          <a:prstGeom prst="rect">
            <a:avLst/>
          </a:prstGeom>
          <a:noFill/>
        </p:spPr>
        <p:txBody>
          <a:bodyPr wrap="square" rtlCol="0">
            <a:spAutoFit/>
          </a:bodyPr>
          <a:lstStyle/>
          <a:p>
            <a:r>
              <a:rPr lang="en-US" sz="4400" u="sng" dirty="0" smtClean="0">
                <a:solidFill>
                  <a:prstClr val="black"/>
                </a:solidFill>
                <a:latin typeface="Britannic Bold" pitchFamily="34" charset="0"/>
              </a:rPr>
              <a:t>Contact information</a:t>
            </a:r>
            <a:r>
              <a:rPr lang="en-US" sz="4400" dirty="0" smtClean="0">
                <a:solidFill>
                  <a:prstClr val="black"/>
                </a:solidFill>
                <a:latin typeface="Britannic Bold" pitchFamily="34" charset="0"/>
              </a:rPr>
              <a:t>:</a:t>
            </a:r>
          </a:p>
          <a:p>
            <a:endParaRPr lang="en-US" sz="2000" dirty="0" smtClean="0">
              <a:solidFill>
                <a:prstClr val="black"/>
              </a:solidFill>
              <a:latin typeface="Britannic Bold" pitchFamily="34" charset="0"/>
            </a:endParaRPr>
          </a:p>
          <a:p>
            <a:r>
              <a:rPr lang="en-US" sz="2400" dirty="0" smtClean="0">
                <a:solidFill>
                  <a:prstClr val="black"/>
                </a:solidFill>
                <a:latin typeface="Britannic Bold" pitchFamily="34" charset="0"/>
              </a:rPr>
              <a:t>Sandee Crowther</a:t>
            </a:r>
          </a:p>
          <a:p>
            <a:r>
              <a:rPr lang="en-US" sz="2400" dirty="0" smtClean="0">
                <a:solidFill>
                  <a:prstClr val="black"/>
                </a:solidFill>
                <a:latin typeface="Britannic Bold" pitchFamily="34" charset="0"/>
              </a:rPr>
              <a:t>Executive Director, Learning Forward Kansas</a:t>
            </a:r>
          </a:p>
          <a:p>
            <a:r>
              <a:rPr lang="en-US" sz="2400" dirty="0" smtClean="0">
                <a:solidFill>
                  <a:prstClr val="black"/>
                </a:solidFill>
                <a:latin typeface="Britannic Bold" pitchFamily="34" charset="0"/>
                <a:hlinkClick r:id="rId2"/>
              </a:rPr>
              <a:t>crowther.sandra@gmail.com</a:t>
            </a:r>
            <a:endParaRPr lang="en-US" sz="2400" dirty="0" smtClean="0">
              <a:solidFill>
                <a:prstClr val="black"/>
              </a:solidFill>
              <a:latin typeface="Britannic Bold" pitchFamily="34" charset="0"/>
            </a:endParaRPr>
          </a:p>
          <a:p>
            <a:endParaRPr lang="en-US" sz="2400" dirty="0" smtClean="0">
              <a:solidFill>
                <a:prstClr val="black"/>
              </a:solidFill>
              <a:latin typeface="Britannic Bold" pitchFamily="34" charset="0"/>
            </a:endParaRPr>
          </a:p>
          <a:p>
            <a:r>
              <a:rPr lang="en-US" sz="2400" dirty="0" smtClean="0">
                <a:solidFill>
                  <a:prstClr val="black"/>
                </a:solidFill>
                <a:latin typeface="Britannic Bold" pitchFamily="34" charset="0"/>
              </a:rPr>
              <a:t>Sheri Thomas</a:t>
            </a:r>
          </a:p>
          <a:p>
            <a:r>
              <a:rPr lang="en-US" sz="2400" dirty="0" smtClean="0">
                <a:solidFill>
                  <a:prstClr val="black"/>
                </a:solidFill>
                <a:latin typeface="Britannic Bold" pitchFamily="34" charset="0"/>
              </a:rPr>
              <a:t>Past President 2013 -14, Learning Forward Kansas</a:t>
            </a:r>
          </a:p>
          <a:p>
            <a:r>
              <a:rPr lang="en-US" sz="2400" dirty="0" smtClean="0">
                <a:solidFill>
                  <a:prstClr val="black"/>
                </a:solidFill>
                <a:latin typeface="Britannic Bold" pitchFamily="34" charset="0"/>
              </a:rPr>
              <a:t>Middle School </a:t>
            </a:r>
            <a:r>
              <a:rPr lang="en-US" sz="2400" smtClean="0">
                <a:solidFill>
                  <a:prstClr val="black"/>
                </a:solidFill>
                <a:latin typeface="Britannic Bold" pitchFamily="34" charset="0"/>
              </a:rPr>
              <a:t>Math Teacher</a:t>
            </a:r>
            <a:endParaRPr lang="en-US" sz="2400" dirty="0" smtClean="0">
              <a:solidFill>
                <a:prstClr val="black"/>
              </a:solidFill>
              <a:latin typeface="Britannic Bold" pitchFamily="34" charset="0"/>
            </a:endParaRPr>
          </a:p>
          <a:p>
            <a:r>
              <a:rPr lang="en-US" sz="2400" dirty="0" smtClean="0">
                <a:solidFill>
                  <a:prstClr val="black"/>
                </a:solidFill>
                <a:latin typeface="Britannic Bold" pitchFamily="34" charset="0"/>
              </a:rPr>
              <a:t>McLouth USD 342</a:t>
            </a:r>
          </a:p>
          <a:p>
            <a:r>
              <a:rPr lang="en-US" sz="2400" dirty="0" smtClean="0">
                <a:solidFill>
                  <a:prstClr val="black"/>
                </a:solidFill>
                <a:latin typeface="Britannic Bold" pitchFamily="34" charset="0"/>
                <a:hlinkClick r:id="rId3"/>
              </a:rPr>
              <a:t>sdthomas47@hotmail.com</a:t>
            </a:r>
            <a:endParaRPr lang="en-US" sz="2400" dirty="0" smtClean="0">
              <a:solidFill>
                <a:prstClr val="black"/>
              </a:solidFill>
              <a:latin typeface="Britannic Bold" pitchFamily="34" charset="0"/>
            </a:endParaRPr>
          </a:p>
          <a:p>
            <a:endParaRPr lang="en-US" sz="2000" dirty="0" smtClean="0">
              <a:solidFill>
                <a:prstClr val="black"/>
              </a:solidFill>
              <a:latin typeface="Britannic Bold" pitchFamily="34" charset="0"/>
            </a:endParaRPr>
          </a:p>
          <a:p>
            <a:endParaRPr lang="en-US" dirty="0">
              <a:solidFill>
                <a:prstClr val="black"/>
              </a:solidFill>
            </a:endParaRPr>
          </a:p>
        </p:txBody>
      </p:sp>
      <p:pic>
        <p:nvPicPr>
          <p:cNvPr id="5" name="Picture 4" descr=":ksdc/LFKS:KS Affiliate logos:LF Affiliate logo_KS.jpg"/>
          <p:cNvPicPr/>
          <p:nvPr/>
        </p:nvPicPr>
        <p:blipFill>
          <a:blip r:embed="rId4" cstate="print"/>
          <a:srcRect/>
          <a:stretch>
            <a:fillRect/>
          </a:stretch>
        </p:blipFill>
        <p:spPr bwMode="auto">
          <a:xfrm>
            <a:off x="5791200" y="381000"/>
            <a:ext cx="2705100" cy="676275"/>
          </a:xfrm>
          <a:prstGeom prst="rect">
            <a:avLst/>
          </a:prstGeom>
          <a:noFill/>
          <a:ln w="9525">
            <a:noFill/>
            <a:miter lim="800000"/>
            <a:headEnd/>
            <a:tailEnd/>
          </a:ln>
        </p:spPr>
      </p:pic>
    </p:spTree>
    <p:extLst>
      <p:ext uri="{BB962C8B-B14F-4D97-AF65-F5344CB8AC3E}">
        <p14:creationId xmlns:p14="http://schemas.microsoft.com/office/powerpoint/2010/main" val="9658345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descr="18 blank w swoop.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5" y="0"/>
            <a:ext cx="9144000" cy="6858000"/>
          </a:xfrm>
          <a:prstGeom prst="rect">
            <a:avLst/>
          </a:prstGeom>
        </p:spPr>
      </p:pic>
      <p:sp>
        <p:nvSpPr>
          <p:cNvPr id="4" name="TextBox 3"/>
          <p:cNvSpPr txBox="1"/>
          <p:nvPr/>
        </p:nvSpPr>
        <p:spPr>
          <a:xfrm>
            <a:off x="249382" y="118545"/>
            <a:ext cx="3352800" cy="2308324"/>
          </a:xfrm>
          <a:prstGeom prst="rect">
            <a:avLst/>
          </a:prstGeom>
          <a:noFill/>
        </p:spPr>
        <p:txBody>
          <a:bodyPr wrap="square" rtlCol="0">
            <a:spAutoFit/>
          </a:bodyPr>
          <a:lstStyle/>
          <a:p>
            <a:pPr algn="ctr"/>
            <a:r>
              <a:rPr lang="en-US" sz="4800" dirty="0" smtClean="0">
                <a:latin typeface="Britannic Bold" pitchFamily="34" charset="0"/>
              </a:rPr>
              <a:t>Let’s Get </a:t>
            </a:r>
          </a:p>
          <a:p>
            <a:pPr algn="ctr"/>
            <a:r>
              <a:rPr lang="en-US" sz="4800" dirty="0" smtClean="0">
                <a:latin typeface="Britannic Bold" pitchFamily="34" charset="0"/>
              </a:rPr>
              <a:t>Started . . .</a:t>
            </a:r>
          </a:p>
          <a:p>
            <a:endParaRPr lang="en-US" sz="4800" dirty="0">
              <a:latin typeface="Britannic Bold" pitchFamily="34" charset="0"/>
            </a:endParaRPr>
          </a:p>
        </p:txBody>
      </p:sp>
      <p:sp>
        <p:nvSpPr>
          <p:cNvPr id="6" name="TextBox 5"/>
          <p:cNvSpPr txBox="1"/>
          <p:nvPr/>
        </p:nvSpPr>
        <p:spPr>
          <a:xfrm>
            <a:off x="4779818" y="1185483"/>
            <a:ext cx="3810000" cy="1323439"/>
          </a:xfrm>
          <a:prstGeom prst="rect">
            <a:avLst/>
          </a:prstGeom>
          <a:noFill/>
        </p:spPr>
        <p:txBody>
          <a:bodyPr wrap="square" rtlCol="0">
            <a:spAutoFit/>
          </a:bodyPr>
          <a:lstStyle/>
          <a:p>
            <a:pPr algn="ctr"/>
            <a:r>
              <a:rPr lang="en-US" sz="4000" dirty="0" smtClean="0">
                <a:latin typeface="Britannic Bold" pitchFamily="34" charset="0"/>
              </a:rPr>
              <a:t>Introductions</a:t>
            </a:r>
          </a:p>
          <a:p>
            <a:pPr algn="ctr"/>
            <a:r>
              <a:rPr lang="en-US" sz="4000" dirty="0">
                <a:latin typeface="Britannic Bold" pitchFamily="34" charset="0"/>
              </a:rPr>
              <a:t> </a:t>
            </a:r>
            <a:r>
              <a:rPr lang="en-US" sz="4000" dirty="0" smtClean="0">
                <a:latin typeface="Britannic Bold" pitchFamily="34" charset="0"/>
              </a:rPr>
              <a:t>and</a:t>
            </a:r>
          </a:p>
        </p:txBody>
      </p:sp>
      <p:sp>
        <p:nvSpPr>
          <p:cNvPr id="9" name="TextBox 8"/>
          <p:cNvSpPr txBox="1"/>
          <p:nvPr/>
        </p:nvSpPr>
        <p:spPr>
          <a:xfrm>
            <a:off x="342900" y="2395240"/>
            <a:ext cx="8485909" cy="3539430"/>
          </a:xfrm>
          <a:prstGeom prst="rect">
            <a:avLst/>
          </a:prstGeom>
          <a:noFill/>
        </p:spPr>
        <p:txBody>
          <a:bodyPr wrap="square" rtlCol="0">
            <a:spAutoFit/>
          </a:bodyPr>
          <a:lstStyle/>
          <a:p>
            <a:r>
              <a:rPr lang="en-US" sz="3200" dirty="0" smtClean="0">
                <a:latin typeface="Britannic Bold" pitchFamily="34" charset="0"/>
              </a:rPr>
              <a:t>Learning Objectives</a:t>
            </a:r>
          </a:p>
          <a:p>
            <a:r>
              <a:rPr lang="en-US" sz="2400" i="1" dirty="0" smtClean="0">
                <a:latin typeface="Britannic Bold" pitchFamily="34" charset="0"/>
              </a:rPr>
              <a:t>The Learner will be able to . . .</a:t>
            </a:r>
          </a:p>
          <a:p>
            <a:endParaRPr lang="en-US" sz="2400" i="1" dirty="0" smtClean="0">
              <a:latin typeface="Britannic Bold" pitchFamily="34" charset="0"/>
            </a:endParaRPr>
          </a:p>
          <a:p>
            <a:pPr marL="457200" indent="-457200">
              <a:buAutoNum type="arabicPeriod"/>
            </a:pPr>
            <a:r>
              <a:rPr lang="en-US" sz="2400" dirty="0" smtClean="0">
                <a:latin typeface="Britannic Bold" pitchFamily="34" charset="0"/>
              </a:rPr>
              <a:t>Understand </a:t>
            </a:r>
            <a:r>
              <a:rPr lang="en-US" sz="2400" dirty="0">
                <a:latin typeface="Britannic Bold" pitchFamily="34" charset="0"/>
              </a:rPr>
              <a:t>the purpose and key components of </a:t>
            </a:r>
            <a:r>
              <a:rPr lang="en-US" sz="2400" dirty="0" smtClean="0">
                <a:latin typeface="Britannic Bold" pitchFamily="34" charset="0"/>
              </a:rPr>
              <a:t>the revised</a:t>
            </a:r>
            <a:r>
              <a:rPr lang="en-US" sz="2400" dirty="0">
                <a:latin typeface="Britannic Bold" pitchFamily="34" charset="0"/>
              </a:rPr>
              <a:t> </a:t>
            </a:r>
            <a:r>
              <a:rPr lang="en-US" sz="2400" dirty="0" smtClean="0">
                <a:latin typeface="Britannic Bold" pitchFamily="34" charset="0"/>
              </a:rPr>
              <a:t>Standards for Professional Learning.</a:t>
            </a:r>
          </a:p>
          <a:p>
            <a:pPr marL="457200" indent="-457200">
              <a:buAutoNum type="arabicPeriod"/>
            </a:pPr>
            <a:r>
              <a:rPr lang="en-US" sz="2400" dirty="0" smtClean="0">
                <a:latin typeface="Britannic Bold" pitchFamily="34" charset="0"/>
              </a:rPr>
              <a:t>Assess what are the educator practices in your school or district related to professional learning.  </a:t>
            </a:r>
            <a:endParaRPr lang="en-US" sz="2400" dirty="0">
              <a:latin typeface="Britannic Bold" pitchFamily="34" charset="0"/>
            </a:endParaRPr>
          </a:p>
          <a:p>
            <a:pPr marL="457200" indent="-457200">
              <a:buAutoNum type="arabicPeriod"/>
            </a:pPr>
            <a:r>
              <a:rPr lang="en-US" sz="2400" dirty="0" smtClean="0">
                <a:latin typeface="Britannic Bold" pitchFamily="34" charset="0"/>
              </a:rPr>
              <a:t>See the Standards in action in a school setting.</a:t>
            </a:r>
          </a:p>
          <a:p>
            <a:endParaRPr lang="en-US" sz="2400" dirty="0">
              <a:latin typeface="Britannic Bold" pitchFamily="34" charset="0"/>
            </a:endParaRPr>
          </a:p>
        </p:txBody>
      </p:sp>
    </p:spTree>
    <p:extLst>
      <p:ext uri="{BB962C8B-B14F-4D97-AF65-F5344CB8AC3E}">
        <p14:creationId xmlns:p14="http://schemas.microsoft.com/office/powerpoint/2010/main" val="2712490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 calcmode="lin" valueType="num">
                                      <p:cBhvr additive="base">
                                        <p:cTn id="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 calcmode="lin" valueType="num">
                                      <p:cBhvr additive="base">
                                        <p:cTn id="1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 calcmode="lin" valueType="num">
                                      <p:cBhvr additive="base">
                                        <p:cTn id="1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48491"/>
            <a:ext cx="8610600" cy="61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3201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775" y="766763"/>
            <a:ext cx="7410450" cy="5324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2215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462" y="376565"/>
            <a:ext cx="7872413" cy="573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0999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75" y="790576"/>
            <a:ext cx="7458075"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1387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Autofit/>
          </a:bodyPr>
          <a:lstStyle/>
          <a:p>
            <a:r>
              <a:rPr lang="en-US" sz="4800" dirty="0" smtClean="0">
                <a:solidFill>
                  <a:srgbClr val="0070C0"/>
                </a:solidFill>
                <a:latin typeface="Britannic Bold" panose="020B0903060703020204" pitchFamily="34" charset="0"/>
              </a:rPr>
              <a:t>Assess Educator Practice</a:t>
            </a:r>
            <a:br>
              <a:rPr lang="en-US" sz="4800" dirty="0" smtClean="0">
                <a:solidFill>
                  <a:srgbClr val="0070C0"/>
                </a:solidFill>
                <a:latin typeface="Britannic Bold" panose="020B0903060703020204" pitchFamily="34" charset="0"/>
              </a:rPr>
            </a:br>
            <a:r>
              <a:rPr lang="en-US" sz="4800" dirty="0" smtClean="0">
                <a:solidFill>
                  <a:srgbClr val="0070C0"/>
                </a:solidFill>
                <a:latin typeface="Britannic Bold" panose="020B0903060703020204" pitchFamily="34" charset="0"/>
              </a:rPr>
              <a:t>in Your Setting</a:t>
            </a:r>
            <a:endParaRPr lang="en-US" sz="4800" dirty="0">
              <a:solidFill>
                <a:srgbClr val="0070C0"/>
              </a:solidFill>
              <a:latin typeface="Britannic Bold" panose="020B0903060703020204" pitchFamily="34" charset="0"/>
            </a:endParaRPr>
          </a:p>
        </p:txBody>
      </p:sp>
      <p:sp>
        <p:nvSpPr>
          <p:cNvPr id="3" name="TextBox 2"/>
          <p:cNvSpPr txBox="1"/>
          <p:nvPr/>
        </p:nvSpPr>
        <p:spPr>
          <a:xfrm>
            <a:off x="762000" y="1905000"/>
            <a:ext cx="6172200" cy="3785652"/>
          </a:xfrm>
          <a:prstGeom prst="rect">
            <a:avLst/>
          </a:prstGeom>
          <a:noFill/>
        </p:spPr>
        <p:txBody>
          <a:bodyPr wrap="square" rtlCol="0">
            <a:spAutoFit/>
          </a:bodyPr>
          <a:lstStyle/>
          <a:p>
            <a:pPr marL="342900" indent="-342900">
              <a:buAutoNum type="arabicPeriod"/>
            </a:pPr>
            <a:r>
              <a:rPr lang="en-US" sz="2400" dirty="0" smtClean="0">
                <a:latin typeface="Britannic Bold" panose="020B0903060703020204" pitchFamily="34" charset="0"/>
              </a:rPr>
              <a:t>Refer to the document </a:t>
            </a:r>
            <a:r>
              <a:rPr lang="en-US" sz="2400" i="1" dirty="0" smtClean="0">
                <a:latin typeface="Britannic Bold" panose="020B0903060703020204" pitchFamily="34" charset="0"/>
              </a:rPr>
              <a:t>“More of This and Less of That:  How Do You Score?”</a:t>
            </a:r>
          </a:p>
          <a:p>
            <a:pPr marL="342900" indent="-342900">
              <a:buAutoNum type="arabicPeriod"/>
            </a:pPr>
            <a:endParaRPr lang="en-US" sz="2400" i="1" dirty="0">
              <a:latin typeface="Britannic Bold" panose="020B0903060703020204" pitchFamily="34" charset="0"/>
            </a:endParaRPr>
          </a:p>
          <a:p>
            <a:pPr marL="342900" indent="-342900">
              <a:buAutoNum type="arabicPeriod"/>
            </a:pPr>
            <a:r>
              <a:rPr lang="en-US" sz="2400" dirty="0" smtClean="0">
                <a:latin typeface="Britannic Bold" panose="020B0903060703020204" pitchFamily="34" charset="0"/>
              </a:rPr>
              <a:t>Read the document silently.</a:t>
            </a:r>
          </a:p>
          <a:p>
            <a:pPr marL="342900" indent="-342900">
              <a:buAutoNum type="arabicPeriod"/>
            </a:pPr>
            <a:endParaRPr lang="en-US" sz="2400" dirty="0">
              <a:latin typeface="Britannic Bold" panose="020B0903060703020204" pitchFamily="34" charset="0"/>
            </a:endParaRPr>
          </a:p>
          <a:p>
            <a:pPr marL="342900" indent="-342900">
              <a:buAutoNum type="arabicPeriod"/>
            </a:pPr>
            <a:r>
              <a:rPr lang="en-US" sz="2400" dirty="0" smtClean="0">
                <a:latin typeface="Britannic Bold" panose="020B0903060703020204" pitchFamily="34" charset="0"/>
              </a:rPr>
              <a:t>Refer to the scoring system under the chart to  score yourself in each of the five categories.</a:t>
            </a:r>
          </a:p>
          <a:p>
            <a:pPr marL="342900" indent="-342900">
              <a:buAutoNum type="arabicPeriod"/>
            </a:pPr>
            <a:endParaRPr lang="en-US" sz="2400" dirty="0">
              <a:latin typeface="Britannic Bold" panose="020B0903060703020204" pitchFamily="34" charset="0"/>
            </a:endParaRPr>
          </a:p>
          <a:p>
            <a:pPr marL="342900" indent="-342900">
              <a:buAutoNum type="arabicPeriod"/>
            </a:pPr>
            <a:r>
              <a:rPr lang="en-US" sz="2400" dirty="0" smtClean="0">
                <a:latin typeface="Britannic Bold" panose="020B0903060703020204" pitchFamily="34" charset="0"/>
              </a:rPr>
              <a:t>Discuss your results with a partner.</a:t>
            </a:r>
            <a:endParaRPr lang="en-US" sz="2400" dirty="0">
              <a:latin typeface="Britannic Bold" panose="020B0903060703020204" pitchFamily="34" charset="0"/>
            </a:endParaRPr>
          </a:p>
        </p:txBody>
      </p:sp>
      <p:pic>
        <p:nvPicPr>
          <p:cNvPr id="1026" name="Picture 2" descr="http://www.rosiepiter.com/clipart_illustrations/small_pencil_0071-1002-1700-4016_SM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438400"/>
            <a:ext cx="1900428"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867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28600" y="1371600"/>
            <a:ext cx="8229600" cy="1219200"/>
          </a:xfrm>
        </p:spPr>
        <p:txBody>
          <a:bodyPr/>
          <a:lstStyle/>
          <a:p>
            <a:r>
              <a:rPr lang="en-US" b="1" i="1" dirty="0" smtClean="0">
                <a:latin typeface="Myriad Pro"/>
                <a:cs typeface="Myriad Pro"/>
                <a:sym typeface="Verdana Bold" charset="0"/>
              </a:rPr>
              <a:t>Organization </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885150076"/>
              </p:ext>
            </p:extLst>
          </p:nvPr>
        </p:nvGraphicFramePr>
        <p:xfrm>
          <a:off x="457200" y="2789238"/>
          <a:ext cx="8229600" cy="3230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155" name="Text Box 4"/>
          <p:cNvSpPr txBox="1">
            <a:spLocks noChangeArrowheads="1"/>
          </p:cNvSpPr>
          <p:nvPr/>
        </p:nvSpPr>
        <p:spPr bwMode="auto">
          <a:xfrm>
            <a:off x="8667750" y="6584950"/>
            <a:ext cx="1666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fontAlgn="base" hangingPunct="1">
              <a:spcBef>
                <a:spcPct val="0"/>
              </a:spcBef>
              <a:spcAft>
                <a:spcPct val="0"/>
              </a:spcAft>
            </a:pPr>
            <a:fld id="{9800ED17-DBE7-3F47-8A50-FD6C00CDBA7F}" type="slidenum">
              <a:rPr lang="en-US" sz="1200">
                <a:solidFill>
                  <a:srgbClr val="878787"/>
                </a:solidFill>
                <a:latin typeface="Calibri" charset="0"/>
                <a:ea typeface="ＭＳ Ｐゴシック" charset="0"/>
                <a:cs typeface="ＭＳ Ｐゴシック" charset="0"/>
                <a:sym typeface="Calibri" charset="0"/>
              </a:rPr>
              <a:pPr algn="r" eaLnBrk="1" fontAlgn="base" hangingPunct="1">
                <a:spcBef>
                  <a:spcPct val="0"/>
                </a:spcBef>
                <a:spcAft>
                  <a:spcPct val="0"/>
                </a:spcAft>
              </a:pPr>
              <a:t>8</a:t>
            </a:fld>
            <a:endParaRPr lang="en-US" sz="1200" dirty="0">
              <a:solidFill>
                <a:srgbClr val="878787"/>
              </a:solidFill>
              <a:latin typeface="Calibri" charset="0"/>
              <a:ea typeface="ＭＳ Ｐゴシック" charset="0"/>
              <a:cs typeface="ＭＳ Ｐゴシック" charset="0"/>
              <a:sym typeface="Calibri" charset="0"/>
            </a:endParaRPr>
          </a:p>
        </p:txBody>
      </p:sp>
    </p:spTree>
    <p:extLst>
      <p:ext uri="{BB962C8B-B14F-4D97-AF65-F5344CB8AC3E}">
        <p14:creationId xmlns:p14="http://schemas.microsoft.com/office/powerpoint/2010/main" val="1081426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825" y="795338"/>
            <a:ext cx="7372350" cy="526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5848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 Title and Content">
  <a:themeElements>
    <a:clrScheme name="Custom 13">
      <a:dk1>
        <a:srgbClr val="D7DEE0"/>
      </a:dk1>
      <a:lt1>
        <a:srgbClr val="FFFFFF"/>
      </a:lt1>
      <a:dk2>
        <a:srgbClr val="FFFFFF"/>
      </a:dk2>
      <a:lt2>
        <a:srgbClr val="000000"/>
      </a:lt2>
      <a:accent1>
        <a:srgbClr val="336699"/>
      </a:accent1>
      <a:accent2>
        <a:srgbClr val="333399"/>
      </a:accent2>
      <a:accent3>
        <a:srgbClr val="FFFFFF"/>
      </a:accent3>
      <a:accent4>
        <a:srgbClr val="000000"/>
      </a:accent4>
      <a:accent5>
        <a:srgbClr val="ADB8CA"/>
      </a:accent5>
      <a:accent6>
        <a:srgbClr val="2D2D8A"/>
      </a:accent6>
      <a:hlink>
        <a:srgbClr val="CD8D2D"/>
      </a:hlink>
      <a:folHlink>
        <a:srgbClr val="99CC00"/>
      </a:folHlink>
    </a:clrScheme>
    <a:fontScheme name="Default - Title and Content">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827</Words>
  <Application>Microsoft Macintosh PowerPoint</Application>
  <PresentationFormat>On-screen Show (4:3)</PresentationFormat>
  <Paragraphs>116</Paragraphs>
  <Slides>19</Slides>
  <Notes>7</Notes>
  <HiddenSlides>0</HiddenSlides>
  <MMClips>0</MMClips>
  <ScaleCrop>false</ScaleCrop>
  <HeadingPairs>
    <vt:vector size="4" baseType="variant">
      <vt:variant>
        <vt:lpstr>Theme</vt:lpstr>
      </vt:variant>
      <vt:variant>
        <vt:i4>15</vt:i4>
      </vt:variant>
      <vt:variant>
        <vt:lpstr>Slide Titles</vt:lpstr>
      </vt:variant>
      <vt:variant>
        <vt:i4>19</vt:i4>
      </vt:variant>
    </vt:vector>
  </HeadingPairs>
  <TitlesOfParts>
    <vt:vector size="34" baseType="lpstr">
      <vt:lpstr>Office Theme</vt:lpstr>
      <vt:lpstr>1_Office Theme</vt:lpstr>
      <vt:lpstr>4_Office Theme</vt:lpstr>
      <vt:lpstr>5_Office Theme</vt:lpstr>
      <vt:lpstr>7_Office Theme</vt:lpstr>
      <vt:lpstr>Default - Title and Content</vt:lpstr>
      <vt:lpstr>8_Office Theme</vt:lpstr>
      <vt:lpstr>9_Office Theme</vt:lpstr>
      <vt:lpstr>11_Office Theme</vt:lpstr>
      <vt:lpstr>23_Office Theme</vt:lpstr>
      <vt:lpstr>24_Office Theme</vt:lpstr>
      <vt:lpstr>3_Office Theme</vt:lpstr>
      <vt:lpstr>6_Office Theme</vt:lpstr>
      <vt:lpstr>10_Office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Assess Educator Practice in Your Setting</vt:lpstr>
      <vt:lpstr>Organization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actions will you take to improve professional learning in your school or district?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USD 308 Hutchinson Public Schools</cp:lastModifiedBy>
  <cp:revision>134</cp:revision>
  <cp:lastPrinted>2014-02-16T21:22:50Z</cp:lastPrinted>
  <dcterms:created xsi:type="dcterms:W3CDTF">2013-03-21T21:23:04Z</dcterms:created>
  <dcterms:modified xsi:type="dcterms:W3CDTF">2014-04-08T21:36:01Z</dcterms:modified>
</cp:coreProperties>
</file>